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256" r:id="rId3"/>
    <p:sldId id="257" r:id="rId4"/>
    <p:sldId id="13055" r:id="rId5"/>
    <p:sldId id="267" r:id="rId6"/>
    <p:sldId id="268" r:id="rId7"/>
    <p:sldId id="269" r:id="rId8"/>
    <p:sldId id="270" r:id="rId9"/>
    <p:sldId id="282" r:id="rId10"/>
    <p:sldId id="301" r:id="rId11"/>
    <p:sldId id="302" r:id="rId12"/>
    <p:sldId id="13056" r:id="rId13"/>
    <p:sldId id="13057" r:id="rId14"/>
    <p:sldId id="273" r:id="rId15"/>
    <p:sldId id="13058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A9E2303-C5EB-4656-A72D-0E420FCB8083}" v="204" dt="2026-06-17T12:33:32.20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75942" autoAdjust="0"/>
  </p:normalViewPr>
  <p:slideViewPr>
    <p:cSldViewPr snapToGrid="0">
      <p:cViewPr varScale="1">
        <p:scale>
          <a:sx n="56" d="100"/>
          <a:sy n="56" d="100"/>
        </p:scale>
        <p:origin x="106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26" Type="http://schemas.openxmlformats.org/officeDocument/2006/relationships/customXml" Target="../customXml/item3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5" Type="http://schemas.openxmlformats.org/officeDocument/2006/relationships/customXml" Target="../customXml/item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customXml" Target="../customXml/item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microsoft.com/office/2015/10/relationships/revisionInfo" Target="revisionInfo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lie Gale" userId="63874df6-a119-4cb3-b862-65909444422d" providerId="ADAL" clId="{5BAD8CD4-16CF-45C7-B42B-D7764FA445B0}"/>
    <pc:docChg chg="custSel addSld delSld modSld sldOrd">
      <pc:chgData name="Ellie Gale" userId="63874df6-a119-4cb3-b862-65909444422d" providerId="ADAL" clId="{5BAD8CD4-16CF-45C7-B42B-D7764FA445B0}" dt="2026-06-17T12:33:32.201" v="606" actId="20577"/>
      <pc:docMkLst>
        <pc:docMk/>
      </pc:docMkLst>
      <pc:sldChg chg="modSp mod">
        <pc:chgData name="Ellie Gale" userId="63874df6-a119-4cb3-b862-65909444422d" providerId="ADAL" clId="{5BAD8CD4-16CF-45C7-B42B-D7764FA445B0}" dt="2026-06-11T16:36:34.323" v="581" actId="20577"/>
        <pc:sldMkLst>
          <pc:docMk/>
          <pc:sldMk cId="152785462" sldId="256"/>
        </pc:sldMkLst>
        <pc:spChg chg="mod">
          <ac:chgData name="Ellie Gale" userId="63874df6-a119-4cb3-b862-65909444422d" providerId="ADAL" clId="{5BAD8CD4-16CF-45C7-B42B-D7764FA445B0}" dt="2026-06-11T16:36:34.323" v="581" actId="20577"/>
          <ac:spMkLst>
            <pc:docMk/>
            <pc:sldMk cId="152785462" sldId="256"/>
            <ac:spMk id="3" creationId="{95126B9A-5CCA-CF71-CAB5-9A9E67A38B66}"/>
          </ac:spMkLst>
        </pc:spChg>
      </pc:sldChg>
      <pc:sldChg chg="modSp">
        <pc:chgData name="Ellie Gale" userId="63874df6-a119-4cb3-b862-65909444422d" providerId="ADAL" clId="{5BAD8CD4-16CF-45C7-B42B-D7764FA445B0}" dt="2026-06-11T14:46:42.592" v="65" actId="20577"/>
        <pc:sldMkLst>
          <pc:docMk/>
          <pc:sldMk cId="59592645" sldId="257"/>
        </pc:sldMkLst>
        <pc:spChg chg="mod">
          <ac:chgData name="Ellie Gale" userId="63874df6-a119-4cb3-b862-65909444422d" providerId="ADAL" clId="{5BAD8CD4-16CF-45C7-B42B-D7764FA445B0}" dt="2026-06-11T14:46:42.592" v="65" actId="20577"/>
          <ac:spMkLst>
            <pc:docMk/>
            <pc:sldMk cId="59592645" sldId="257"/>
            <ac:spMk id="3" creationId="{B8017B70-F90D-A1F6-80AC-36C2D5E2DA61}"/>
          </ac:spMkLst>
        </pc:spChg>
      </pc:sldChg>
      <pc:sldChg chg="del mod modShow">
        <pc:chgData name="Ellie Gale" userId="63874df6-a119-4cb3-b862-65909444422d" providerId="ADAL" clId="{5BAD8CD4-16CF-45C7-B42B-D7764FA445B0}" dt="2026-06-17T12:33:02.345" v="584" actId="47"/>
        <pc:sldMkLst>
          <pc:docMk/>
          <pc:sldMk cId="666033655" sldId="261"/>
        </pc:sldMkLst>
      </pc:sldChg>
      <pc:sldChg chg="del mod modShow">
        <pc:chgData name="Ellie Gale" userId="63874df6-a119-4cb3-b862-65909444422d" providerId="ADAL" clId="{5BAD8CD4-16CF-45C7-B42B-D7764FA445B0}" dt="2026-06-17T12:33:01.205" v="583" actId="47"/>
        <pc:sldMkLst>
          <pc:docMk/>
          <pc:sldMk cId="613178572" sldId="264"/>
        </pc:sldMkLst>
      </pc:sldChg>
      <pc:sldChg chg="modSp mod modAnim">
        <pc:chgData name="Ellie Gale" userId="63874df6-a119-4cb3-b862-65909444422d" providerId="ADAL" clId="{5BAD8CD4-16CF-45C7-B42B-D7764FA445B0}" dt="2026-06-11T14:47:57.968" v="210" actId="27636"/>
        <pc:sldMkLst>
          <pc:docMk/>
          <pc:sldMk cId="3362293323" sldId="268"/>
        </pc:sldMkLst>
        <pc:spChg chg="mod">
          <ac:chgData name="Ellie Gale" userId="63874df6-a119-4cb3-b862-65909444422d" providerId="ADAL" clId="{5BAD8CD4-16CF-45C7-B42B-D7764FA445B0}" dt="2026-06-11T14:47:57.968" v="210" actId="27636"/>
          <ac:spMkLst>
            <pc:docMk/>
            <pc:sldMk cId="3362293323" sldId="268"/>
            <ac:spMk id="3" creationId="{58D87BC3-6DD0-3DB4-FDF4-0E283E7DD05F}"/>
          </ac:spMkLst>
        </pc:spChg>
      </pc:sldChg>
      <pc:sldChg chg="modSp">
        <pc:chgData name="Ellie Gale" userId="63874df6-a119-4cb3-b862-65909444422d" providerId="ADAL" clId="{5BAD8CD4-16CF-45C7-B42B-D7764FA445B0}" dt="2026-06-11T14:49:05.675" v="232" actId="20577"/>
        <pc:sldMkLst>
          <pc:docMk/>
          <pc:sldMk cId="3654403206" sldId="269"/>
        </pc:sldMkLst>
        <pc:spChg chg="mod">
          <ac:chgData name="Ellie Gale" userId="63874df6-a119-4cb3-b862-65909444422d" providerId="ADAL" clId="{5BAD8CD4-16CF-45C7-B42B-D7764FA445B0}" dt="2026-06-11T14:49:05.675" v="232" actId="20577"/>
          <ac:spMkLst>
            <pc:docMk/>
            <pc:sldMk cId="3654403206" sldId="269"/>
            <ac:spMk id="3" creationId="{EE9EE4FE-93B5-8BB8-779C-8689D30CFC7F}"/>
          </ac:spMkLst>
        </pc:spChg>
      </pc:sldChg>
      <pc:sldChg chg="modSp mod modAnim">
        <pc:chgData name="Ellie Gale" userId="63874df6-a119-4cb3-b862-65909444422d" providerId="ADAL" clId="{5BAD8CD4-16CF-45C7-B42B-D7764FA445B0}" dt="2026-06-11T16:29:06.265" v="565" actId="207"/>
        <pc:sldMkLst>
          <pc:docMk/>
          <pc:sldMk cId="843611909" sldId="270"/>
        </pc:sldMkLst>
        <pc:spChg chg="mod">
          <ac:chgData name="Ellie Gale" userId="63874df6-a119-4cb3-b862-65909444422d" providerId="ADAL" clId="{5BAD8CD4-16CF-45C7-B42B-D7764FA445B0}" dt="2026-06-11T15:03:57.669" v="312" actId="20577"/>
          <ac:spMkLst>
            <pc:docMk/>
            <pc:sldMk cId="843611909" sldId="270"/>
            <ac:spMk id="2" creationId="{BC9CEAFD-DF99-D7FB-A2A1-87E0AE918FAB}"/>
          </ac:spMkLst>
        </pc:spChg>
        <pc:spChg chg="mod">
          <ac:chgData name="Ellie Gale" userId="63874df6-a119-4cb3-b862-65909444422d" providerId="ADAL" clId="{5BAD8CD4-16CF-45C7-B42B-D7764FA445B0}" dt="2026-06-11T16:29:06.265" v="565" actId="207"/>
          <ac:spMkLst>
            <pc:docMk/>
            <pc:sldMk cId="843611909" sldId="270"/>
            <ac:spMk id="3" creationId="{A11B1971-B89B-0D2E-C554-08F370D5F5C4}"/>
          </ac:spMkLst>
        </pc:spChg>
      </pc:sldChg>
      <pc:sldChg chg="add">
        <pc:chgData name="Ellie Gale" userId="63874df6-a119-4cb3-b862-65909444422d" providerId="ADAL" clId="{5BAD8CD4-16CF-45C7-B42B-D7764FA445B0}" dt="2026-06-11T15:11:27.833" v="521"/>
        <pc:sldMkLst>
          <pc:docMk/>
          <pc:sldMk cId="768723777" sldId="273"/>
        </pc:sldMkLst>
      </pc:sldChg>
      <pc:sldChg chg="del mod modShow">
        <pc:chgData name="Ellie Gale" userId="63874df6-a119-4cb3-b862-65909444422d" providerId="ADAL" clId="{5BAD8CD4-16CF-45C7-B42B-D7764FA445B0}" dt="2026-06-17T12:33:03.931" v="588" actId="47"/>
        <pc:sldMkLst>
          <pc:docMk/>
          <pc:sldMk cId="2880679878" sldId="277"/>
        </pc:sldMkLst>
      </pc:sldChg>
      <pc:sldChg chg="modSp mod modNotesTx">
        <pc:chgData name="Ellie Gale" userId="63874df6-a119-4cb3-b862-65909444422d" providerId="ADAL" clId="{5BAD8CD4-16CF-45C7-B42B-D7764FA445B0}" dt="2026-06-17T12:32:36.213" v="582" actId="20577"/>
        <pc:sldMkLst>
          <pc:docMk/>
          <pc:sldMk cId="3292282118" sldId="282"/>
        </pc:sldMkLst>
        <pc:spChg chg="mod">
          <ac:chgData name="Ellie Gale" userId="63874df6-a119-4cb3-b862-65909444422d" providerId="ADAL" clId="{5BAD8CD4-16CF-45C7-B42B-D7764FA445B0}" dt="2026-06-11T15:03:20.943" v="281" actId="6549"/>
          <ac:spMkLst>
            <pc:docMk/>
            <pc:sldMk cId="3292282118" sldId="282"/>
            <ac:spMk id="2" creationId="{3818138D-02CC-954C-866D-30EE747CC575}"/>
          </ac:spMkLst>
        </pc:spChg>
      </pc:sldChg>
      <pc:sldChg chg="del mod modShow">
        <pc:chgData name="Ellie Gale" userId="63874df6-a119-4cb3-b862-65909444422d" providerId="ADAL" clId="{5BAD8CD4-16CF-45C7-B42B-D7764FA445B0}" dt="2026-06-17T12:33:06.539" v="593" actId="47"/>
        <pc:sldMkLst>
          <pc:docMk/>
          <pc:sldMk cId="3902207846" sldId="285"/>
        </pc:sldMkLst>
      </pc:sldChg>
      <pc:sldChg chg="add ord">
        <pc:chgData name="Ellie Gale" userId="63874df6-a119-4cb3-b862-65909444422d" providerId="ADAL" clId="{5BAD8CD4-16CF-45C7-B42B-D7764FA445B0}" dt="2026-06-11T15:10:21.538" v="519"/>
        <pc:sldMkLst>
          <pc:docMk/>
          <pc:sldMk cId="2507323511" sldId="301"/>
        </pc:sldMkLst>
      </pc:sldChg>
      <pc:sldChg chg="add">
        <pc:chgData name="Ellie Gale" userId="63874df6-a119-4cb3-b862-65909444422d" providerId="ADAL" clId="{5BAD8CD4-16CF-45C7-B42B-D7764FA445B0}" dt="2026-06-11T15:10:48.930" v="520"/>
        <pc:sldMkLst>
          <pc:docMk/>
          <pc:sldMk cId="131728364" sldId="302"/>
        </pc:sldMkLst>
      </pc:sldChg>
      <pc:sldChg chg="modSp add del mod">
        <pc:chgData name="Ellie Gale" userId="63874df6-a119-4cb3-b862-65909444422d" providerId="ADAL" clId="{5BAD8CD4-16CF-45C7-B42B-D7764FA445B0}" dt="2026-06-17T12:33:21.069" v="602" actId="47"/>
        <pc:sldMkLst>
          <pc:docMk/>
          <pc:sldMk cId="3632053239" sldId="306"/>
        </pc:sldMkLst>
        <pc:spChg chg="mod">
          <ac:chgData name="Ellie Gale" userId="63874df6-a119-4cb3-b862-65909444422d" providerId="ADAL" clId="{5BAD8CD4-16CF-45C7-B42B-D7764FA445B0}" dt="2026-06-11T15:14:38.352" v="546" actId="115"/>
          <ac:spMkLst>
            <pc:docMk/>
            <pc:sldMk cId="3632053239" sldId="306"/>
            <ac:spMk id="3" creationId="{C4148DB9-C51A-CFE4-8D57-020030EB12CD}"/>
          </ac:spMkLst>
        </pc:spChg>
      </pc:sldChg>
      <pc:sldChg chg="modSp add del mod">
        <pc:chgData name="Ellie Gale" userId="63874df6-a119-4cb3-b862-65909444422d" providerId="ADAL" clId="{5BAD8CD4-16CF-45C7-B42B-D7764FA445B0}" dt="2026-06-17T12:33:22.549" v="603" actId="47"/>
        <pc:sldMkLst>
          <pc:docMk/>
          <pc:sldMk cId="1697544337" sldId="307"/>
        </pc:sldMkLst>
        <pc:spChg chg="mod">
          <ac:chgData name="Ellie Gale" userId="63874df6-a119-4cb3-b862-65909444422d" providerId="ADAL" clId="{5BAD8CD4-16CF-45C7-B42B-D7764FA445B0}" dt="2026-06-11T15:14:50.889" v="552" actId="115"/>
          <ac:spMkLst>
            <pc:docMk/>
            <pc:sldMk cId="1697544337" sldId="307"/>
            <ac:spMk id="3" creationId="{669E4427-8E35-9768-173A-A29A9C752A5A}"/>
          </ac:spMkLst>
        </pc:spChg>
      </pc:sldChg>
      <pc:sldChg chg="modSp add del mod">
        <pc:chgData name="Ellie Gale" userId="63874df6-a119-4cb3-b862-65909444422d" providerId="ADAL" clId="{5BAD8CD4-16CF-45C7-B42B-D7764FA445B0}" dt="2026-06-17T12:33:23.531" v="604" actId="47"/>
        <pc:sldMkLst>
          <pc:docMk/>
          <pc:sldMk cId="3588383771" sldId="308"/>
        </pc:sldMkLst>
        <pc:spChg chg="mod">
          <ac:chgData name="Ellie Gale" userId="63874df6-a119-4cb3-b862-65909444422d" providerId="ADAL" clId="{5BAD8CD4-16CF-45C7-B42B-D7764FA445B0}" dt="2026-06-11T15:15:08.053" v="562" actId="115"/>
          <ac:spMkLst>
            <pc:docMk/>
            <pc:sldMk cId="3588383771" sldId="308"/>
            <ac:spMk id="3" creationId="{C2D9FE83-BA2D-1102-5B1F-D8A7B4626156}"/>
          </ac:spMkLst>
        </pc:spChg>
      </pc:sldChg>
      <pc:sldChg chg="del mod modShow">
        <pc:chgData name="Ellie Gale" userId="63874df6-a119-4cb3-b862-65909444422d" providerId="ADAL" clId="{5BAD8CD4-16CF-45C7-B42B-D7764FA445B0}" dt="2026-06-17T12:33:06.093" v="592" actId="47"/>
        <pc:sldMkLst>
          <pc:docMk/>
          <pc:sldMk cId="154811427" sldId="395"/>
        </pc:sldMkLst>
      </pc:sldChg>
      <pc:sldChg chg="del mod modShow">
        <pc:chgData name="Ellie Gale" userId="63874df6-a119-4cb3-b862-65909444422d" providerId="ADAL" clId="{5BAD8CD4-16CF-45C7-B42B-D7764FA445B0}" dt="2026-06-17T12:33:07.937" v="596" actId="47"/>
        <pc:sldMkLst>
          <pc:docMk/>
          <pc:sldMk cId="3395634913" sldId="435"/>
        </pc:sldMkLst>
      </pc:sldChg>
      <pc:sldChg chg="del mod modShow">
        <pc:chgData name="Ellie Gale" userId="63874df6-a119-4cb3-b862-65909444422d" providerId="ADAL" clId="{5BAD8CD4-16CF-45C7-B42B-D7764FA445B0}" dt="2026-06-17T12:33:02.621" v="585" actId="47"/>
        <pc:sldMkLst>
          <pc:docMk/>
          <pc:sldMk cId="660518101" sldId="443"/>
        </pc:sldMkLst>
      </pc:sldChg>
      <pc:sldChg chg="del mod modShow">
        <pc:chgData name="Ellie Gale" userId="63874df6-a119-4cb3-b862-65909444422d" providerId="ADAL" clId="{5BAD8CD4-16CF-45C7-B42B-D7764FA445B0}" dt="2026-06-17T12:33:04.496" v="589" actId="47"/>
        <pc:sldMkLst>
          <pc:docMk/>
          <pc:sldMk cId="341488609" sldId="444"/>
        </pc:sldMkLst>
      </pc:sldChg>
      <pc:sldChg chg="del mod modShow">
        <pc:chgData name="Ellie Gale" userId="63874df6-a119-4cb3-b862-65909444422d" providerId="ADAL" clId="{5BAD8CD4-16CF-45C7-B42B-D7764FA445B0}" dt="2026-06-17T12:33:04.959" v="590" actId="47"/>
        <pc:sldMkLst>
          <pc:docMk/>
          <pc:sldMk cId="1097826314" sldId="445"/>
        </pc:sldMkLst>
      </pc:sldChg>
      <pc:sldChg chg="del mod modShow">
        <pc:chgData name="Ellie Gale" userId="63874df6-a119-4cb3-b862-65909444422d" providerId="ADAL" clId="{5BAD8CD4-16CF-45C7-B42B-D7764FA445B0}" dt="2026-06-17T12:33:08.346" v="597" actId="47"/>
        <pc:sldMkLst>
          <pc:docMk/>
          <pc:sldMk cId="4278207246" sldId="449"/>
        </pc:sldMkLst>
      </pc:sldChg>
      <pc:sldChg chg="del mod modShow">
        <pc:chgData name="Ellie Gale" userId="63874df6-a119-4cb3-b862-65909444422d" providerId="ADAL" clId="{5BAD8CD4-16CF-45C7-B42B-D7764FA445B0}" dt="2026-06-17T12:33:08.709" v="598" actId="47"/>
        <pc:sldMkLst>
          <pc:docMk/>
          <pc:sldMk cId="3149905379" sldId="450"/>
        </pc:sldMkLst>
      </pc:sldChg>
      <pc:sldChg chg="del mod modShow">
        <pc:chgData name="Ellie Gale" userId="63874df6-a119-4cb3-b862-65909444422d" providerId="ADAL" clId="{5BAD8CD4-16CF-45C7-B42B-D7764FA445B0}" dt="2026-06-17T12:33:09.129" v="599" actId="47"/>
        <pc:sldMkLst>
          <pc:docMk/>
          <pc:sldMk cId="219934080" sldId="499"/>
        </pc:sldMkLst>
      </pc:sldChg>
      <pc:sldChg chg="del mod modShow">
        <pc:chgData name="Ellie Gale" userId="63874df6-a119-4cb3-b862-65909444422d" providerId="ADAL" clId="{5BAD8CD4-16CF-45C7-B42B-D7764FA445B0}" dt="2026-06-17T12:33:05.674" v="591" actId="47"/>
        <pc:sldMkLst>
          <pc:docMk/>
          <pc:sldMk cId="186160983" sldId="738"/>
        </pc:sldMkLst>
      </pc:sldChg>
      <pc:sldChg chg="del mod modShow">
        <pc:chgData name="Ellie Gale" userId="63874df6-a119-4cb3-b862-65909444422d" providerId="ADAL" clId="{5BAD8CD4-16CF-45C7-B42B-D7764FA445B0}" dt="2026-06-17T12:33:09.487" v="600" actId="47"/>
        <pc:sldMkLst>
          <pc:docMk/>
          <pc:sldMk cId="1337238299" sldId="744"/>
        </pc:sldMkLst>
      </pc:sldChg>
      <pc:sldChg chg="del mod modShow">
        <pc:chgData name="Ellie Gale" userId="63874df6-a119-4cb3-b862-65909444422d" providerId="ADAL" clId="{5BAD8CD4-16CF-45C7-B42B-D7764FA445B0}" dt="2026-06-17T12:33:09.862" v="601" actId="47"/>
        <pc:sldMkLst>
          <pc:docMk/>
          <pc:sldMk cId="4029062991" sldId="745"/>
        </pc:sldMkLst>
      </pc:sldChg>
      <pc:sldChg chg="del mod modShow">
        <pc:chgData name="Ellie Gale" userId="63874df6-a119-4cb3-b862-65909444422d" providerId="ADAL" clId="{5BAD8CD4-16CF-45C7-B42B-D7764FA445B0}" dt="2026-06-17T12:33:07.179" v="594" actId="47"/>
        <pc:sldMkLst>
          <pc:docMk/>
          <pc:sldMk cId="2056337005" sldId="13020"/>
        </pc:sldMkLst>
      </pc:sldChg>
      <pc:sldChg chg="del mod modShow">
        <pc:chgData name="Ellie Gale" userId="63874df6-a119-4cb3-b862-65909444422d" providerId="ADAL" clId="{5BAD8CD4-16CF-45C7-B42B-D7764FA445B0}" dt="2026-06-17T12:33:07.562" v="595" actId="47"/>
        <pc:sldMkLst>
          <pc:docMk/>
          <pc:sldMk cId="1158930155" sldId="13041"/>
        </pc:sldMkLst>
      </pc:sldChg>
      <pc:sldChg chg="del mod modShow">
        <pc:chgData name="Ellie Gale" userId="63874df6-a119-4cb3-b862-65909444422d" providerId="ADAL" clId="{5BAD8CD4-16CF-45C7-B42B-D7764FA445B0}" dt="2026-06-17T12:33:02.929" v="586" actId="47"/>
        <pc:sldMkLst>
          <pc:docMk/>
          <pc:sldMk cId="747528242" sldId="13053"/>
        </pc:sldMkLst>
      </pc:sldChg>
      <pc:sldChg chg="del mod modShow">
        <pc:chgData name="Ellie Gale" userId="63874df6-a119-4cb3-b862-65909444422d" providerId="ADAL" clId="{5BAD8CD4-16CF-45C7-B42B-D7764FA445B0}" dt="2026-06-17T12:33:03.455" v="587" actId="47"/>
        <pc:sldMkLst>
          <pc:docMk/>
          <pc:sldMk cId="3019084002" sldId="13054"/>
        </pc:sldMkLst>
      </pc:sldChg>
      <pc:sldChg chg="addSp modSp new mod ord">
        <pc:chgData name="Ellie Gale" userId="63874df6-a119-4cb3-b862-65909444422d" providerId="ADAL" clId="{5BAD8CD4-16CF-45C7-B42B-D7764FA445B0}" dt="2026-06-11T16:29:26.284" v="567"/>
        <pc:sldMkLst>
          <pc:docMk/>
          <pc:sldMk cId="2457339526" sldId="13055"/>
        </pc:sldMkLst>
        <pc:picChg chg="add mod">
          <ac:chgData name="Ellie Gale" userId="63874df6-a119-4cb3-b862-65909444422d" providerId="ADAL" clId="{5BAD8CD4-16CF-45C7-B42B-D7764FA445B0}" dt="2026-06-11T15:08:18.910" v="512" actId="1076"/>
          <ac:picMkLst>
            <pc:docMk/>
            <pc:sldMk cId="2457339526" sldId="13055"/>
            <ac:picMk id="5" creationId="{6D12C1AB-A5D8-F039-C8C8-D9528E373853}"/>
          </ac:picMkLst>
        </pc:picChg>
      </pc:sldChg>
      <pc:sldChg chg="add">
        <pc:chgData name="Ellie Gale" userId="63874df6-a119-4cb3-b862-65909444422d" providerId="ADAL" clId="{5BAD8CD4-16CF-45C7-B42B-D7764FA445B0}" dt="2026-06-11T15:10:48.930" v="520"/>
        <pc:sldMkLst>
          <pc:docMk/>
          <pc:sldMk cId="2097417357" sldId="13056"/>
        </pc:sldMkLst>
      </pc:sldChg>
      <pc:sldChg chg="add">
        <pc:chgData name="Ellie Gale" userId="63874df6-a119-4cb3-b862-65909444422d" providerId="ADAL" clId="{5BAD8CD4-16CF-45C7-B42B-D7764FA445B0}" dt="2026-06-11T15:10:48.930" v="520"/>
        <pc:sldMkLst>
          <pc:docMk/>
          <pc:sldMk cId="1110097223" sldId="13057"/>
        </pc:sldMkLst>
      </pc:sldChg>
      <pc:sldChg chg="modSp add mod modAnim">
        <pc:chgData name="Ellie Gale" userId="63874df6-a119-4cb3-b862-65909444422d" providerId="ADAL" clId="{5BAD8CD4-16CF-45C7-B42B-D7764FA445B0}" dt="2026-06-17T12:33:32.201" v="606" actId="20577"/>
        <pc:sldMkLst>
          <pc:docMk/>
          <pc:sldMk cId="179656904" sldId="13058"/>
        </pc:sldMkLst>
        <pc:spChg chg="mod">
          <ac:chgData name="Ellie Gale" userId="63874df6-a119-4cb3-b862-65909444422d" providerId="ADAL" clId="{5BAD8CD4-16CF-45C7-B42B-D7764FA445B0}" dt="2026-06-17T12:33:32.201" v="606" actId="20577"/>
          <ac:spMkLst>
            <pc:docMk/>
            <pc:sldMk cId="179656904" sldId="13058"/>
            <ac:spMk id="3" creationId="{BF2B68F3-3C73-AF45-2BE0-111D68F52677}"/>
          </ac:spMkLst>
        </pc:spChg>
      </pc:sldChg>
      <pc:sldMasterChg chg="delSldLayout">
        <pc:chgData name="Ellie Gale" userId="63874df6-a119-4cb3-b862-65909444422d" providerId="ADAL" clId="{5BAD8CD4-16CF-45C7-B42B-D7764FA445B0}" dt="2026-06-17T12:33:09.862" v="601" actId="47"/>
        <pc:sldMasterMkLst>
          <pc:docMk/>
          <pc:sldMasterMk cId="3750904007" sldId="2147483660"/>
        </pc:sldMasterMkLst>
        <pc:sldLayoutChg chg="del">
          <pc:chgData name="Ellie Gale" userId="63874df6-a119-4cb3-b862-65909444422d" providerId="ADAL" clId="{5BAD8CD4-16CF-45C7-B42B-D7764FA445B0}" dt="2026-06-17T12:33:03.455" v="587" actId="47"/>
          <pc:sldLayoutMkLst>
            <pc:docMk/>
            <pc:sldMasterMk cId="3750904007" sldId="2147483660"/>
            <pc:sldLayoutMk cId="2881308333" sldId="2147483676"/>
          </pc:sldLayoutMkLst>
        </pc:sldLayoutChg>
        <pc:sldLayoutChg chg="del">
          <pc:chgData name="Ellie Gale" userId="63874df6-a119-4cb3-b862-65909444422d" providerId="ADAL" clId="{5BAD8CD4-16CF-45C7-B42B-D7764FA445B0}" dt="2026-06-17T12:33:09.862" v="601" actId="47"/>
          <pc:sldLayoutMkLst>
            <pc:docMk/>
            <pc:sldMasterMk cId="3750904007" sldId="2147483660"/>
            <pc:sldLayoutMk cId="3926730143" sldId="2147483678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C64865-8E7B-4607-8315-994C870A8D64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A03E-C6AD-4724-B774-AC2366A2E8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79062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39A03E-C6AD-4724-B774-AC2366A2E8E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8322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A9D80DE-E23A-4FC1-91A8-7B0ABE29BEB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227555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285D02-AE6E-4BB6-91F5-E40801D98CFC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58785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BC0104-8D35-4BC5-FD71-FB27CF62F2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E442B07-E65B-0E63-6B92-39B4F86856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DFC307-DCDC-6045-3269-0537DC8C70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3820B-FA67-41C2-83B2-739F00C21EF4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B5DC04-5CF2-6E35-2B0F-51E1D60CF1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7ACE4C-BDDD-407D-A3BD-6B8A517F23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C3A67-E8D0-4034-9D01-63EC883C3D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5559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862FAE-41F3-72A3-CB2F-74BAC78EA0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0E7F09-2C82-C88E-C9A7-64A0D3F88C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714423-0F5A-8A6C-B5DC-0E0200CFBE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3820B-FA67-41C2-83B2-739F00C21EF4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1C9B40-BE21-EA6C-F566-2AB2829AC6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C5D6C4-B121-2685-3764-E7EEBCBAF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C3A67-E8D0-4034-9D01-63EC883C3D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27328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751009-AB2F-BBCA-4046-3766E9B546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F92208-01C5-65B8-C494-787F5221DD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10EE74-7E82-40C9-74DB-EBC4EC9AAC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3820B-FA67-41C2-83B2-739F00C21EF4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E1A385-0D59-3E20-4F61-2B23143699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ED27AB-013B-AF9A-4051-84C2591610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C3A67-E8D0-4034-9D01-63EC883C3D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53275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6104C0-00D5-E88D-45D1-526371985F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8BD689-205F-39F6-8735-C558506D58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EE8D596-11DC-7345-FBD9-9AC13334AF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A8B40D-F2A3-DEB9-39C9-2144F263CF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3820B-FA67-41C2-83B2-739F00C21EF4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53C482-0EBD-2F9A-B465-DDFD4B0D6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6891A0-0611-9B5C-0003-56CEDF0935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C3A67-E8D0-4034-9D01-63EC883C3D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12927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795DCC-93F1-F585-A02A-EAC8973BFA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3E3BBC-E22E-B0EB-BF9A-F233584F72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F1B5D44-8E9E-D50C-F846-5C4DF00F12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0A495C-E66B-EB60-8B27-971F6FFAE1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3C9D277-CFDF-712D-0E8A-360DA25E8E0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DDD6733-925C-2C78-CF3B-A7DDC45339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3820B-FA67-41C2-83B2-739F00C21EF4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ABA82E1-08AB-A615-F97D-A2DBB5317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37D3335-6D31-ABC8-8866-D7944DAEF1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C3A67-E8D0-4034-9D01-63EC883C3D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204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58E0FB-C238-DE90-B6E8-A6AA34819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3D98A18-A837-10FE-45AA-695F2A1145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3820B-FA67-41C2-83B2-739F00C21EF4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899231-CF2A-6DB4-F278-5B007B6D76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36739D-71AE-6699-3DB8-81536B2F8A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C3A67-E8D0-4034-9D01-63EC883C3D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674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C92224C-D516-5477-AC30-CDAA758C39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3820B-FA67-41C2-83B2-739F00C21EF4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091FF45-0538-F11B-7D99-840CFB776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75172B-2709-49B8-B12D-9414B4B461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C3A67-E8D0-4034-9D01-63EC883C3D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8290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AD8C3B-54DA-613A-4909-82E21E325E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A87599-C828-F1A2-10D7-D8A2DE13BA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FFD126D-B8C2-9C39-6BDB-C453C1E589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9F7656-A943-9909-2256-586F1A051B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3820B-FA67-41C2-83B2-739F00C21EF4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795122-8B50-A082-74E3-D778A1B609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3EB569-EA55-EBFC-5820-621ACF92D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C3A67-E8D0-4034-9D01-63EC883C3D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488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3865A3-CEE9-18AD-260E-0EF75114D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91931F2-60A3-1BEB-4B1C-B1315C641E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158752-67F4-2003-9581-7CD05D2818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B5CFE9-DEB6-08E8-BAB6-E5BCC8F20B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3820B-FA67-41C2-83B2-739F00C21EF4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E7F75A-DEA3-622E-2EBB-AEDF5E713D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5138CB-5D0A-9280-743A-BA43E14090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C3A67-E8D0-4034-9D01-63EC883C3D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9062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AD8EDB-9875-AC9A-8079-D050D86C0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899AA4-611F-6A17-6DFA-D98DCE7162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337061-9890-FCD2-A7ED-DB0F144B53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3820B-FA67-41C2-83B2-739F00C21EF4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09832D-1E05-9767-2368-F73872ACD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66C5B1-0503-C3CC-AAED-90A052F0B7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C3A67-E8D0-4034-9D01-63EC883C3D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62509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6A87E5D-14AF-3E3B-9E27-ACA62843777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8A7E78-F0B0-555E-BB84-406706B23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DBBC36-A499-65E4-E8FB-F2418719A9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3820B-FA67-41C2-83B2-739F00C21EF4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4E0E79-33B9-0192-C4A5-82100632BD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DDFD1F-ECF1-6577-696C-AE0DE7EDA0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C3A67-E8D0-4034-9D01-63EC883C3D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516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20187" y="511162"/>
            <a:ext cx="8931318" cy="2516400"/>
          </a:xfrm>
          <a:prstGeom prst="rect">
            <a:avLst/>
          </a:prstGeom>
        </p:spPr>
        <p:txBody>
          <a:bodyPr rtlCol="0" anchor="ctr">
            <a:normAutofit/>
          </a:bodyPr>
          <a:lstStyle>
            <a:lvl1pPr>
              <a:lnSpc>
                <a:spcPct val="80000"/>
              </a:lnSpc>
              <a:defRPr sz="4800" b="1"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Click to edit </a:t>
            </a:r>
            <a:br>
              <a:rPr lang="en-GB" noProof="0"/>
            </a:br>
            <a:r>
              <a:rPr lang="en-GB" noProof="0"/>
              <a:t>Master title</a:t>
            </a:r>
          </a:p>
        </p:txBody>
      </p:sp>
      <p:sp>
        <p:nvSpPr>
          <p:cNvPr id="11" name="Picture Placeholder 15">
            <a:extLst>
              <a:ext uri="{FF2B5EF4-FFF2-40B4-BE49-F238E27FC236}">
                <a16:creationId xmlns:a16="http://schemas.microsoft.com/office/drawing/2014/main" id="{7B97EC04-E12B-7943-A228-F86A9CC2053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20187" y="2588400"/>
            <a:ext cx="1123493" cy="100800"/>
          </a:xfrm>
          <a:solidFill>
            <a:srgbClr val="0094DB"/>
          </a:solidFill>
        </p:spPr>
        <p:txBody>
          <a:bodyPr/>
          <a:lstStyle>
            <a:lvl1pPr marL="45720" indent="0">
              <a:buNone/>
              <a:defRPr>
                <a:solidFill>
                  <a:schemeClr val="tx2">
                    <a:alpha val="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258667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5D4B52E-7323-A746-8BAC-BAD9EDF46C2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48169" y="3015535"/>
            <a:ext cx="6122472" cy="26457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549B7068-B074-CE42-ABFE-3EE1AEA8F65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33461" y="6381750"/>
            <a:ext cx="5114297" cy="287338"/>
          </a:xfrm>
        </p:spPr>
        <p:txBody>
          <a:bodyPr anchor="ctr">
            <a:normAutofit/>
          </a:bodyPr>
          <a:lstStyle>
            <a:lvl1pPr marL="45720" indent="0">
              <a:buNone/>
              <a:defRPr sz="10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Picture Placeholder 15">
            <a:extLst>
              <a:ext uri="{FF2B5EF4-FFF2-40B4-BE49-F238E27FC236}">
                <a16:creationId xmlns:a16="http://schemas.microsoft.com/office/drawing/2014/main" id="{1F378E80-7892-B445-A6F1-0F38E96772B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20187" y="2588400"/>
            <a:ext cx="1123493" cy="100800"/>
          </a:xfrm>
          <a:solidFill>
            <a:srgbClr val="F5A8BD"/>
          </a:solidFill>
        </p:spPr>
        <p:txBody>
          <a:bodyPr/>
          <a:lstStyle>
            <a:lvl1pPr marL="45720" indent="0">
              <a:buNone/>
              <a:defRPr>
                <a:solidFill>
                  <a:schemeClr val="tx2">
                    <a:alpha val="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989D1C7F-A192-B245-A9C6-32FB796438A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20187" y="980728"/>
            <a:ext cx="4871625" cy="1607672"/>
          </a:xfrm>
          <a:prstGeom prst="rect">
            <a:avLst/>
          </a:prstGeom>
        </p:spPr>
        <p:txBody>
          <a:bodyPr rtlCol="0" anchor="ctr">
            <a:normAutofit/>
          </a:bodyPr>
          <a:lstStyle>
            <a:lvl1pPr>
              <a:lnSpc>
                <a:spcPct val="80000"/>
              </a:lnSpc>
              <a:defRPr sz="4300" b="1"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Click to edit </a:t>
            </a:r>
            <a:br>
              <a:rPr lang="en-GB" noProof="0"/>
            </a:br>
            <a:r>
              <a:rPr lang="en-GB" noProof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2902455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20188" y="460997"/>
            <a:ext cx="4295410" cy="1522800"/>
          </a:xfrm>
          <a:prstGeom prst="rect">
            <a:avLst/>
          </a:prstGeom>
        </p:spPr>
        <p:txBody>
          <a:bodyPr rtlCol="0" anchor="ctr">
            <a:normAutofit/>
          </a:bodyPr>
          <a:lstStyle>
            <a:lvl1pPr>
              <a:defRPr sz="2800"/>
            </a:lvl1pPr>
          </a:lstStyle>
          <a:p>
            <a:pPr rtl="0"/>
            <a:r>
              <a:rPr lang="en-GB" noProof="0"/>
              <a:t>Click to edit </a:t>
            </a:r>
            <a:br>
              <a:rPr lang="en-GB" noProof="0"/>
            </a:br>
            <a:r>
              <a:rPr lang="en-GB" noProof="0"/>
              <a:t>sub title style</a:t>
            </a:r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08A1ED66-D9C6-E343-B119-49844847F9F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20188" y="2203219"/>
            <a:ext cx="6122472" cy="2645713"/>
          </a:xfrm>
          <a:prstGeom prst="rect">
            <a:avLst/>
          </a:prstGeom>
        </p:spPr>
        <p:txBody>
          <a:bodyPr>
            <a:normAutofit/>
          </a:bodyPr>
          <a:lstStyle>
            <a:lvl1pPr marL="45720" indent="0">
              <a:lnSpc>
                <a:spcPct val="100000"/>
              </a:lnSpc>
              <a:buNone/>
              <a:defRPr sz="1800"/>
            </a:lvl1pPr>
            <a:lvl2pPr>
              <a:lnSpc>
                <a:spcPct val="100000"/>
              </a:lnSpc>
              <a:defRPr sz="2400"/>
            </a:lvl2pPr>
            <a:lvl3pPr>
              <a:lnSpc>
                <a:spcPct val="100000"/>
              </a:lnSpc>
              <a:defRPr sz="2000"/>
            </a:lvl3pPr>
            <a:lvl4pPr marL="777240" indent="0">
              <a:lnSpc>
                <a:spcPct val="100000"/>
              </a:lnSpc>
              <a:buNone/>
              <a:defRPr sz="1800"/>
            </a:lvl4pPr>
            <a:lvl5pPr>
              <a:lnSpc>
                <a:spcPct val="100000"/>
              </a:lnSpc>
              <a:defRPr sz="1600"/>
            </a:lvl5pPr>
          </a:lstStyle>
          <a:p>
            <a:pPr lvl="0"/>
            <a:r>
              <a:rPr lang="en-GB"/>
              <a:t>Edit</a:t>
            </a:r>
          </a:p>
        </p:txBody>
      </p:sp>
      <p:sp>
        <p:nvSpPr>
          <p:cNvPr id="11" name="Text Placeholder 11">
            <a:extLst>
              <a:ext uri="{FF2B5EF4-FFF2-40B4-BE49-F238E27FC236}">
                <a16:creationId xmlns:a16="http://schemas.microsoft.com/office/drawing/2014/main" id="{F7FFEF18-4AE0-D044-AF8F-96145EDEEC5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33461" y="6381750"/>
            <a:ext cx="5114297" cy="287338"/>
          </a:xfrm>
        </p:spPr>
        <p:txBody>
          <a:bodyPr anchor="ctr">
            <a:normAutofit/>
          </a:bodyPr>
          <a:lstStyle>
            <a:lvl1pPr marL="45720" indent="0">
              <a:buNone/>
              <a:defRPr sz="10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Picture Placeholder 15">
            <a:extLst>
              <a:ext uri="{FF2B5EF4-FFF2-40B4-BE49-F238E27FC236}">
                <a16:creationId xmlns:a16="http://schemas.microsoft.com/office/drawing/2014/main" id="{1CAD3585-5AF4-2944-8119-021EAD35BF4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20188" y="1772816"/>
            <a:ext cx="864225" cy="72000"/>
          </a:xfrm>
          <a:solidFill>
            <a:srgbClr val="0094DB"/>
          </a:solidFill>
        </p:spPr>
        <p:txBody>
          <a:bodyPr/>
          <a:lstStyle>
            <a:lvl1pPr marL="45720" indent="0">
              <a:buNone/>
              <a:defRPr>
                <a:solidFill>
                  <a:schemeClr val="tx2">
                    <a:alpha val="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088734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0E59A6CF-068B-3D44-8052-78084591AB7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48169" y="1983798"/>
            <a:ext cx="6122472" cy="2645713"/>
          </a:xfrm>
          <a:prstGeom prst="rect">
            <a:avLst/>
          </a:prstGeom>
        </p:spPr>
        <p:txBody>
          <a:bodyPr>
            <a:normAutofit/>
          </a:bodyPr>
          <a:lstStyle>
            <a:lvl1pPr marL="45720" indent="0">
              <a:lnSpc>
                <a:spcPct val="100000"/>
              </a:lnSpc>
              <a:buNone/>
              <a:defRPr sz="3200"/>
            </a:lvl1pPr>
            <a:lvl2pPr>
              <a:lnSpc>
                <a:spcPct val="100000"/>
              </a:lnSpc>
              <a:defRPr sz="2400"/>
            </a:lvl2pPr>
            <a:lvl3pPr>
              <a:lnSpc>
                <a:spcPct val="100000"/>
              </a:lnSpc>
              <a:defRPr sz="2000"/>
            </a:lvl3pPr>
            <a:lvl4pPr marL="777240" indent="0">
              <a:lnSpc>
                <a:spcPct val="100000"/>
              </a:lnSpc>
              <a:buNone/>
              <a:defRPr sz="1800"/>
            </a:lvl4pPr>
            <a:lvl5pPr>
              <a:lnSpc>
                <a:spcPct val="100000"/>
              </a:lnSpc>
              <a:defRPr sz="1600"/>
            </a:lvl5pPr>
          </a:lstStyle>
          <a:p>
            <a:pPr lvl="0"/>
            <a:r>
              <a:rPr lang="en-GB"/>
              <a:t>Edit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FCD1A404-6ABE-174D-880B-9DC495DFF92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48169" y="336389"/>
            <a:ext cx="5474506" cy="1655832"/>
          </a:xfrm>
        </p:spPr>
        <p:txBody>
          <a:bodyPr anchor="ctr">
            <a:normAutofit/>
          </a:bodyPr>
          <a:lstStyle>
            <a:lvl1pPr marL="45720" indent="0" algn="l">
              <a:buNone/>
              <a:defRPr sz="28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11">
            <a:extLst>
              <a:ext uri="{FF2B5EF4-FFF2-40B4-BE49-F238E27FC236}">
                <a16:creationId xmlns:a16="http://schemas.microsoft.com/office/drawing/2014/main" id="{9C45BB2E-639F-5F48-8290-C79A537F3C6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33461" y="6381750"/>
            <a:ext cx="5114297" cy="287338"/>
          </a:xfrm>
        </p:spPr>
        <p:txBody>
          <a:bodyPr anchor="ctr">
            <a:normAutofit/>
          </a:bodyPr>
          <a:lstStyle>
            <a:lvl1pPr marL="45720" indent="0">
              <a:buNone/>
              <a:defRPr sz="10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2626D0FA-CF2C-004D-BC27-9A2BA775BDF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20188" y="1556791"/>
            <a:ext cx="864225" cy="72000"/>
          </a:xfrm>
          <a:solidFill>
            <a:srgbClr val="FABA21"/>
          </a:solidFill>
        </p:spPr>
        <p:txBody>
          <a:bodyPr/>
          <a:lstStyle>
            <a:lvl1pPr marL="45720" indent="0">
              <a:buNone/>
              <a:defRPr>
                <a:solidFill>
                  <a:schemeClr val="tx2">
                    <a:alpha val="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250044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1982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188" y="762000"/>
            <a:ext cx="8689064" cy="1066800"/>
          </a:xfrm>
          <a:prstGeom prst="rect">
            <a:avLst/>
          </a:prstGeom>
        </p:spPr>
        <p:txBody>
          <a:bodyPr rtlCol="0" anchor="ctr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20187" y="1828800"/>
            <a:ext cx="4253068" cy="4191000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47647" y="1828800"/>
            <a:ext cx="4253068" cy="4191000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227322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188" y="762000"/>
            <a:ext cx="8689064" cy="1066800"/>
          </a:xfrm>
          <a:prstGeom prst="rect">
            <a:avLst/>
          </a:prstGeom>
        </p:spPr>
        <p:txBody>
          <a:bodyPr rtlCol="0" anchor="ctr"/>
          <a:lstStyle>
            <a:lvl1pPr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0187" y="1828800"/>
            <a:ext cx="4253068" cy="685801"/>
          </a:xfrm>
          <a:prstGeom prst="rect">
            <a:avLst/>
          </a:prstGeo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20187" y="2590800"/>
            <a:ext cx="4253068" cy="3429000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20187" y="1828800"/>
            <a:ext cx="4253068" cy="685801"/>
          </a:xfrm>
          <a:prstGeom prst="rect">
            <a:avLst/>
          </a:prstGeo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20187" y="2590800"/>
            <a:ext cx="4253068" cy="3429000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379213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187" y="533400"/>
            <a:ext cx="4115872" cy="1524000"/>
          </a:xfrm>
          <a:prstGeom prst="rect">
            <a:avLst/>
          </a:prstGeom>
        </p:spPr>
        <p:txBody>
          <a:bodyPr rtlCol="0" anchor="ctr">
            <a:normAutofit/>
          </a:bodyPr>
          <a:lstStyle>
            <a:lvl1pPr algn="l">
              <a:defRPr sz="3600" b="1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9" y="533400"/>
            <a:ext cx="5640270" cy="5486400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0187" y="2209800"/>
            <a:ext cx="4115872" cy="38100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lnSpc>
                <a:spcPct val="110000"/>
              </a:lnSpc>
              <a:spcBef>
                <a:spcPts val="60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93449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187" y="533400"/>
            <a:ext cx="4115872" cy="1524000"/>
          </a:xfrm>
          <a:prstGeom prst="rect">
            <a:avLst/>
          </a:prstGeom>
        </p:spPr>
        <p:txBody>
          <a:bodyPr rtlCol="0" anchor="ctr">
            <a:noAutofit/>
          </a:bodyPr>
          <a:lstStyle>
            <a:lvl1pPr algn="l">
              <a:defRPr sz="3600" b="1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5503906" y="0"/>
            <a:ext cx="6672215" cy="6957392"/>
          </a:xfrm>
          <a:prstGeom prst="rect">
            <a:avLst/>
          </a:prstGeom>
          <a:ln w="50800">
            <a:noFill/>
            <a:miter lim="800000"/>
          </a:ln>
        </p:spPr>
        <p:txBody>
          <a:bodyPr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0187" y="2209800"/>
            <a:ext cx="4115872" cy="38100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lnSpc>
                <a:spcPct val="110000"/>
              </a:lnSpc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58336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188" y="762000"/>
            <a:ext cx="8689064" cy="1066800"/>
          </a:xfrm>
          <a:prstGeom prst="rect">
            <a:avLst/>
          </a:prstGeom>
        </p:spPr>
        <p:txBody>
          <a:bodyPr rtlCol="0" anchor="ctr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93993" y="1552416"/>
            <a:ext cx="8689064" cy="4191000"/>
          </a:xfrm>
          <a:prstGeom prst="rect">
            <a:avLst/>
          </a:prstGeom>
        </p:spPr>
        <p:txBody>
          <a:bodyPr vert="eaVert"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633430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63695" y="533400"/>
            <a:ext cx="2362816" cy="5486400"/>
          </a:xfrm>
          <a:prstGeom prst="rect">
            <a:avLst/>
          </a:prstGeom>
        </p:spPr>
        <p:txBody>
          <a:bodyPr vert="eaVert" rtlCol="0" anchor="ctr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5491" y="533400"/>
            <a:ext cx="7469544" cy="5486400"/>
          </a:xfrm>
          <a:prstGeom prst="rect">
            <a:avLst/>
          </a:prstGeom>
        </p:spPr>
        <p:txBody>
          <a:bodyPr vert="eaVert"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063726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3993" y="1552416"/>
            <a:ext cx="8689064" cy="4191000"/>
          </a:xfrm>
          <a:prstGeom prst="rect">
            <a:avLst/>
          </a:prstGeo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860B1B46-72BB-2F4D-B18B-7DE6872AB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188" y="762000"/>
            <a:ext cx="8689064" cy="106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506871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ull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3">
            <a:extLst>
              <a:ext uri="{FF2B5EF4-FFF2-40B4-BE49-F238E27FC236}">
                <a16:creationId xmlns:a16="http://schemas.microsoft.com/office/drawing/2014/main" id="{6FCF7ACB-8585-4313-8C9D-3AB60720702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-10274" y="512764"/>
            <a:ext cx="12202274" cy="6345237"/>
          </a:xfrm>
          <a:solidFill>
            <a:schemeClr val="accent5">
              <a:alpha val="75000"/>
            </a:schemeClr>
          </a:solidFill>
        </p:spPr>
        <p:txBody>
          <a:bodyPr/>
          <a:lstStyle/>
          <a:p>
            <a:pPr lvl="0"/>
            <a:r>
              <a:rPr lang="en-GB"/>
              <a:t> 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0D0E121-E260-4F8D-83FA-C5122E4F03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01893" y="6448427"/>
            <a:ext cx="4114800" cy="409574"/>
          </a:xfrm>
        </p:spPr>
        <p:txBody>
          <a:bodyPr/>
          <a:lstStyle/>
          <a:p>
            <a:endParaRPr lang="en-GB">
              <a:solidFill>
                <a:prstClr val="white"/>
              </a:solidFill>
            </a:endParaRP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CA9D1AA-3BEA-490B-A68B-5F26310824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483" y="6448426"/>
            <a:ext cx="578224" cy="409574"/>
          </a:xfrm>
        </p:spPr>
        <p:txBody>
          <a:bodyPr/>
          <a:lstStyle/>
          <a:p>
            <a:fld id="{59CDF08C-A8E3-4E12-B3C5-7BE5A2981715}" type="slidenum">
              <a:rPr lang="en-GB" smtClean="0">
                <a:solidFill>
                  <a:prstClr val="white"/>
                </a:solidFill>
              </a:rPr>
              <a:pPr/>
              <a:t>‹#›</a:t>
            </a:fld>
            <a:endParaRPr lang="en-GB">
              <a:solidFill>
                <a:prstClr val="white"/>
              </a:solidFill>
            </a:endParaRPr>
          </a:p>
        </p:txBody>
      </p:sp>
      <p:sp>
        <p:nvSpPr>
          <p:cNvPr id="15" name="Text Placeholder 16">
            <a:extLst>
              <a:ext uri="{FF2B5EF4-FFF2-40B4-BE49-F238E27FC236}">
                <a16:creationId xmlns:a16="http://schemas.microsoft.com/office/drawing/2014/main" id="{7DEA2416-0D8B-4847-98E8-97F707B1BA2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768604" y="3873245"/>
            <a:ext cx="2664000" cy="28800"/>
          </a:xfrm>
          <a:solidFill>
            <a:schemeClr val="accent1"/>
          </a:solidFill>
        </p:spPr>
        <p:txBody>
          <a:bodyPr/>
          <a:lstStyle/>
          <a:p>
            <a:pPr lvl="0"/>
            <a:r>
              <a:rPr lang="en-GB"/>
              <a:t> 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D74546E7-7CEE-4FC7-8372-1ED3976993F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983227" y="796414"/>
            <a:ext cx="10225548" cy="3013586"/>
          </a:xfrm>
        </p:spPr>
        <p:txBody>
          <a:bodyPr anchor="b"/>
          <a:lstStyle>
            <a:lvl1pPr algn="ctr">
              <a:defRPr sz="3599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3896D7E3-FA49-4398-9FF7-93F146D4B12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-5137" y="515674"/>
            <a:ext cx="12192000" cy="3600"/>
          </a:xfrm>
          <a:solidFill>
            <a:schemeClr val="bg1"/>
          </a:solidFill>
        </p:spPr>
        <p:txBody>
          <a:bodyPr/>
          <a:lstStyle/>
          <a:p>
            <a:pPr lvl="0"/>
            <a:r>
              <a:rPr lang="en-GB"/>
              <a:t> </a:t>
            </a:r>
          </a:p>
        </p:txBody>
      </p:sp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6FEAD3BB-205B-43E7-AF0E-ED7DAE1BB0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06438" y="6502400"/>
            <a:ext cx="3600" cy="324000"/>
          </a:xfrm>
          <a:solidFill>
            <a:schemeClr val="accent3"/>
          </a:solidFill>
        </p:spPr>
        <p:txBody>
          <a:bodyPr/>
          <a:lstStyle/>
          <a:p>
            <a:pPr lvl="0"/>
            <a:r>
              <a:rPr lang="en-GB"/>
              <a:t> </a:t>
            </a:r>
          </a:p>
        </p:txBody>
      </p:sp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D1D1FA3F-26A4-468F-A057-CAA4D1BE58F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5400000">
            <a:off x="6089063" y="794599"/>
            <a:ext cx="3600" cy="11412000"/>
          </a:xfrm>
          <a:solidFill>
            <a:schemeClr val="accent3"/>
          </a:solidFill>
        </p:spPr>
        <p:txBody>
          <a:bodyPr/>
          <a:lstStyle/>
          <a:p>
            <a:pPr lvl="0"/>
            <a:r>
              <a:rPr lang="en-GB"/>
              <a:t> 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89F3C9CD-1772-4E17-AE6E-3772D1AFEC9A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-10274" y="519274"/>
            <a:ext cx="12192000" cy="6345237"/>
          </a:xfrm>
        </p:spPr>
        <p:txBody>
          <a:bodyPr anchor="ctr"/>
          <a:lstStyle>
            <a:lvl1pPr algn="ctr">
              <a:defRPr sz="1799"/>
            </a:lvl1pPr>
          </a:lstStyle>
          <a:p>
            <a:br>
              <a:rPr lang="en-GB"/>
            </a:br>
            <a:br>
              <a:rPr lang="en-GB"/>
            </a:br>
            <a:br>
              <a:rPr lang="en-GB"/>
            </a:br>
            <a:r>
              <a:rPr lang="en-GB"/>
              <a:t>Click on the icon to insert an image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D3486C30-455F-466C-9304-9C8E1696D7B3}"/>
              </a:ext>
            </a:extLst>
          </p:cNvPr>
          <p:cNvGrpSpPr/>
          <p:nvPr userDrawn="1"/>
        </p:nvGrpSpPr>
        <p:grpSpPr>
          <a:xfrm>
            <a:off x="-3587716" y="2"/>
            <a:ext cx="3507558" cy="4794429"/>
            <a:chOff x="838199" y="1150070"/>
            <a:chExt cx="3507558" cy="4794429"/>
          </a:xfrm>
          <a:solidFill>
            <a:schemeClr val="tx1"/>
          </a:solidFill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6B91CD7E-AF03-4EE9-80EE-D31760659001}"/>
                </a:ext>
              </a:extLst>
            </p:cNvPr>
            <p:cNvSpPr/>
            <p:nvPr/>
          </p:nvSpPr>
          <p:spPr>
            <a:xfrm>
              <a:off x="838200" y="1150070"/>
              <a:ext cx="3507557" cy="4794429"/>
            </a:xfrm>
            <a:prstGeom prst="rect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799">
                <a:solidFill>
                  <a:prstClr val="white"/>
                </a:solidFill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B722C2DD-3DC3-48D7-8279-DE2FCDE1B3D7}"/>
                </a:ext>
              </a:extLst>
            </p:cNvPr>
            <p:cNvSpPr txBox="1"/>
            <p:nvPr/>
          </p:nvSpPr>
          <p:spPr>
            <a:xfrm>
              <a:off x="838200" y="1150070"/>
              <a:ext cx="350755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799">
                  <a:solidFill>
                    <a:srgbClr val="333333"/>
                  </a:solidFill>
                </a:rPr>
                <a:t>How to insert a </a:t>
              </a:r>
              <a:br>
                <a:rPr lang="en-GB" sz="1799">
                  <a:solidFill>
                    <a:srgbClr val="333333"/>
                  </a:solidFill>
                </a:rPr>
              </a:br>
              <a:r>
                <a:rPr lang="en-GB" sz="1799">
                  <a:solidFill>
                    <a:srgbClr val="333333"/>
                  </a:solidFill>
                </a:rPr>
                <a:t>background in a placeholder</a:t>
              </a: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88C2EEF4-5807-45F7-BFB7-9799347035C7}"/>
                </a:ext>
              </a:extLst>
            </p:cNvPr>
            <p:cNvSpPr/>
            <p:nvPr/>
          </p:nvSpPr>
          <p:spPr>
            <a:xfrm>
              <a:off x="838200" y="1817193"/>
              <a:ext cx="3507557" cy="36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 sz="1799">
                <a:solidFill>
                  <a:prstClr val="white"/>
                </a:solidFill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62F1EEEB-843D-44B9-9C9B-8C25292E220F}"/>
                </a:ext>
              </a:extLst>
            </p:cNvPr>
            <p:cNvSpPr txBox="1"/>
            <p:nvPr/>
          </p:nvSpPr>
          <p:spPr>
            <a:xfrm>
              <a:off x="838199" y="3344436"/>
              <a:ext cx="350755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>
                  <a:solidFill>
                    <a:srgbClr val="333333"/>
                  </a:solidFill>
                </a:rPr>
                <a:t>1. </a:t>
              </a:r>
              <a:r>
                <a:rPr lang="en-GB" sz="1400">
                  <a:solidFill>
                    <a:srgbClr val="333333"/>
                  </a:solidFill>
                </a:rPr>
                <a:t>Click on the </a:t>
              </a:r>
              <a:r>
                <a:rPr lang="en-GB" sz="1400" b="1">
                  <a:solidFill>
                    <a:srgbClr val="333333"/>
                  </a:solidFill>
                </a:rPr>
                <a:t>icon</a:t>
              </a:r>
              <a:r>
                <a:rPr lang="en-GB" sz="1400">
                  <a:solidFill>
                    <a:srgbClr val="333333"/>
                  </a:solidFill>
                </a:rPr>
                <a:t> in the middle of the placeholder and choose the image from your computer.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27345193-A2C5-4033-BA89-7C41AB532DC0}"/>
                </a:ext>
              </a:extLst>
            </p:cNvPr>
            <p:cNvSpPr txBox="1"/>
            <p:nvPr/>
          </p:nvSpPr>
          <p:spPr>
            <a:xfrm>
              <a:off x="838199" y="4063370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>
                  <a:solidFill>
                    <a:srgbClr val="333333"/>
                  </a:solidFill>
                </a:rPr>
                <a:t>2. </a:t>
              </a:r>
              <a:r>
                <a:rPr lang="en-GB" sz="1400">
                  <a:solidFill>
                    <a:srgbClr val="333333"/>
                  </a:solidFill>
                </a:rPr>
                <a:t>Click on the </a:t>
              </a:r>
              <a:r>
                <a:rPr lang="en-GB" sz="1400" b="1">
                  <a:solidFill>
                    <a:srgbClr val="333333"/>
                  </a:solidFill>
                </a:rPr>
                <a:t>Format Picture </a:t>
              </a:r>
              <a:r>
                <a:rPr lang="en-GB" sz="1400">
                  <a:solidFill>
                    <a:srgbClr val="333333"/>
                  </a:solidFill>
                </a:rPr>
                <a:t>tab in the ribbon and use the tools to edit the image.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2AE7F111-E473-457E-878E-B57AD9B5118F}"/>
                </a:ext>
              </a:extLst>
            </p:cNvPr>
            <p:cNvSpPr txBox="1"/>
            <p:nvPr/>
          </p:nvSpPr>
          <p:spPr>
            <a:xfrm>
              <a:off x="838199" y="4617885"/>
              <a:ext cx="350755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>
                  <a:solidFill>
                    <a:srgbClr val="333333"/>
                  </a:solidFill>
                </a:rPr>
                <a:t>3. </a:t>
              </a:r>
              <a:r>
                <a:rPr lang="en-GB" sz="1400">
                  <a:solidFill>
                    <a:srgbClr val="333333"/>
                  </a:solidFill>
                </a:rPr>
                <a:t>Choose </a:t>
              </a:r>
              <a:r>
                <a:rPr lang="en-GB" sz="1400" b="1">
                  <a:solidFill>
                    <a:srgbClr val="333333"/>
                  </a:solidFill>
                </a:rPr>
                <a:t>Crop</a:t>
              </a:r>
              <a:r>
                <a:rPr lang="en-GB" sz="1400">
                  <a:solidFill>
                    <a:srgbClr val="333333"/>
                  </a:solidFill>
                </a:rPr>
                <a:t> to resize and move the image within the placeholder, using the white circles in the corners of the image.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47F715BD-A296-46FA-9294-FBFA1B8A6C0E}"/>
                </a:ext>
              </a:extLst>
            </p:cNvPr>
            <p:cNvSpPr txBox="1"/>
            <p:nvPr/>
          </p:nvSpPr>
          <p:spPr>
            <a:xfrm>
              <a:off x="838199" y="5356549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>
                  <a:solidFill>
                    <a:srgbClr val="333333"/>
                  </a:solidFill>
                </a:rPr>
                <a:t>4. </a:t>
              </a:r>
              <a:r>
                <a:rPr lang="en-GB" sz="1400">
                  <a:solidFill>
                    <a:srgbClr val="333333"/>
                  </a:solidFill>
                </a:rPr>
                <a:t>Once you are happy with your image, right click on it and select ‘</a:t>
              </a:r>
              <a:r>
                <a:rPr lang="en-GB" sz="1400" b="1">
                  <a:solidFill>
                    <a:srgbClr val="333333"/>
                  </a:solidFill>
                </a:rPr>
                <a:t>Send to back</a:t>
              </a:r>
              <a:r>
                <a:rPr lang="en-GB" sz="1400">
                  <a:solidFill>
                    <a:srgbClr val="333333"/>
                  </a:solidFill>
                </a:rPr>
                <a:t>’.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E29CBD22-F6EA-41FD-9CCA-1BD9B5C17CAC}"/>
                </a:ext>
              </a:extLst>
            </p:cNvPr>
            <p:cNvSpPr txBox="1"/>
            <p:nvPr/>
          </p:nvSpPr>
          <p:spPr>
            <a:xfrm>
              <a:off x="838199" y="1867808"/>
              <a:ext cx="3507557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>
                  <a:solidFill>
                    <a:srgbClr val="333333"/>
                  </a:solidFill>
                </a:rPr>
                <a:t>On this slide you will need to insert an image into the large picture placeholder first.</a:t>
              </a:r>
            </a:p>
            <a:p>
              <a:r>
                <a:rPr lang="en-GB" sz="1400">
                  <a:solidFill>
                    <a:srgbClr val="333333"/>
                  </a:solidFill>
                </a:rPr>
                <a:t>Once you’ve inserted an image, following the instructions below, you can then </a:t>
              </a:r>
              <a:r>
                <a:rPr lang="en-GB" sz="1400">
                  <a:solidFill>
                    <a:srgbClr val="35B7BA"/>
                  </a:solidFill>
                </a:rPr>
                <a:t>enter text and icons into the placeholders.</a:t>
              </a:r>
              <a:endParaRPr lang="en-GB" sz="1400" b="1">
                <a:solidFill>
                  <a:srgbClr val="35B7BA"/>
                </a:solidFill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3265F8A4-A01F-4873-8503-AF1972D5E33F}"/>
                </a:ext>
              </a:extLst>
            </p:cNvPr>
            <p:cNvSpPr/>
            <p:nvPr/>
          </p:nvSpPr>
          <p:spPr>
            <a:xfrm>
              <a:off x="838200" y="3289777"/>
              <a:ext cx="3507557" cy="36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 sz="1799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8022774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4971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ulletpoints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icture Placeholder 49">
            <a:extLst>
              <a:ext uri="{FF2B5EF4-FFF2-40B4-BE49-F238E27FC236}">
                <a16:creationId xmlns:a16="http://schemas.microsoft.com/office/drawing/2014/main" id="{BC0AF950-883F-4A7F-A06F-6A97C9318F03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2161825" y="430216"/>
            <a:ext cx="10030177" cy="6427787"/>
          </a:xfrm>
          <a:custGeom>
            <a:avLst/>
            <a:gdLst>
              <a:gd name="connsiteX0" fmla="*/ 6373305 w 7518780"/>
              <a:gd name="connsiteY0" fmla="*/ 0 h 6427787"/>
              <a:gd name="connsiteX1" fmla="*/ 7518780 w 7518780"/>
              <a:gd name="connsiteY1" fmla="*/ 0 h 6427787"/>
              <a:gd name="connsiteX2" fmla="*/ 7518780 w 7518780"/>
              <a:gd name="connsiteY2" fmla="*/ 6427787 h 6427787"/>
              <a:gd name="connsiteX3" fmla="*/ 0 w 7518780"/>
              <a:gd name="connsiteY3" fmla="*/ 6427787 h 6427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518780" h="6427787">
                <a:moveTo>
                  <a:pt x="6373305" y="0"/>
                </a:moveTo>
                <a:lnTo>
                  <a:pt x="7518780" y="0"/>
                </a:lnTo>
                <a:lnTo>
                  <a:pt x="7518780" y="6427787"/>
                </a:lnTo>
                <a:lnTo>
                  <a:pt x="0" y="6427787"/>
                </a:lnTo>
                <a:close/>
              </a:path>
            </a:pathLst>
          </a:custGeom>
          <a:solidFill>
            <a:schemeClr val="accent4"/>
          </a:solidFill>
        </p:spPr>
        <p:txBody>
          <a:bodyPr wrap="square" anchor="ctr">
            <a:noAutofit/>
          </a:bodyPr>
          <a:lstStyle>
            <a:lvl1pPr algn="ctr">
              <a:defRPr sz="1799"/>
            </a:lvl1pPr>
          </a:lstStyle>
          <a:p>
            <a:endParaRPr lang="en-GB"/>
          </a:p>
          <a:p>
            <a:r>
              <a:rPr lang="en-GB"/>
              <a:t>Click icon to add image</a:t>
            </a:r>
          </a:p>
        </p:txBody>
      </p:sp>
      <p:sp>
        <p:nvSpPr>
          <p:cNvPr id="48" name="Isosceles Triangle 47">
            <a:extLst>
              <a:ext uri="{FF2B5EF4-FFF2-40B4-BE49-F238E27FC236}">
                <a16:creationId xmlns:a16="http://schemas.microsoft.com/office/drawing/2014/main" id="{E20EFE4A-D422-4EE9-83AD-52D9EAA3CA05}"/>
              </a:ext>
            </a:extLst>
          </p:cNvPr>
          <p:cNvSpPr/>
          <p:nvPr userDrawn="1"/>
        </p:nvSpPr>
        <p:spPr>
          <a:xfrm rot="10800000">
            <a:off x="3206916" y="430210"/>
            <a:ext cx="7484925" cy="2768775"/>
          </a:xfrm>
          <a:prstGeom prst="triangle">
            <a:avLst>
              <a:gd name="adj" fmla="val 49312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799">
              <a:solidFill>
                <a:prstClr val="white"/>
              </a:solidFill>
              <a:cs typeface="Arial" panose="020B0604020202020204" pitchFamily="34" charset="0"/>
            </a:endParaRP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E721DA74-B2FB-404D-B0A5-DA8DFAD6C1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01893" y="6448427"/>
            <a:ext cx="4114800" cy="409574"/>
          </a:xfr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endParaRPr lang="en-GB">
              <a:solidFill>
                <a:srgbClr val="A0A0A0"/>
              </a:solidFill>
            </a:endParaRP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C633B5D2-FD56-4A35-BCD9-DD2C304DC5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483" y="6448426"/>
            <a:ext cx="578224" cy="409574"/>
          </a:xfr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59CDF08C-A8E3-4E12-B3C5-7BE5A2981715}" type="slidenum">
              <a:rPr lang="en-GB" smtClean="0">
                <a:solidFill>
                  <a:srgbClr val="A0A0A0"/>
                </a:solidFill>
              </a:rPr>
              <a:pPr/>
              <a:t>‹#›</a:t>
            </a:fld>
            <a:endParaRPr lang="en-GB">
              <a:solidFill>
                <a:srgbClr val="A0A0A0"/>
              </a:solidFill>
            </a:endParaRPr>
          </a:p>
        </p:txBody>
      </p:sp>
      <p:sp>
        <p:nvSpPr>
          <p:cNvPr id="12" name="Text Placeholder 16">
            <a:extLst>
              <a:ext uri="{FF2B5EF4-FFF2-40B4-BE49-F238E27FC236}">
                <a16:creationId xmlns:a16="http://schemas.microsoft.com/office/drawing/2014/main" id="{67A8FAB6-504A-4556-B33B-FED2BC44C49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84863" y="1362985"/>
            <a:ext cx="1136756" cy="28800"/>
          </a:xfrm>
          <a:solidFill>
            <a:schemeClr val="accent1"/>
          </a:solidFill>
        </p:spPr>
        <p:txBody>
          <a:bodyPr/>
          <a:lstStyle/>
          <a:p>
            <a:pPr lvl="0"/>
            <a:r>
              <a:rPr lang="en-GB"/>
              <a:t> 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03F7FB60-626D-4ABC-A538-619A51CC4FF0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16704" y="1926436"/>
            <a:ext cx="295276" cy="276225"/>
          </a:xfr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lvl="0"/>
            <a:r>
              <a:rPr lang="en-GB"/>
              <a:t> </a:t>
            </a:r>
          </a:p>
        </p:txBody>
      </p:sp>
      <p:sp>
        <p:nvSpPr>
          <p:cNvPr id="17" name="Text Placeholder 15">
            <a:extLst>
              <a:ext uri="{FF2B5EF4-FFF2-40B4-BE49-F238E27FC236}">
                <a16:creationId xmlns:a16="http://schemas.microsoft.com/office/drawing/2014/main" id="{7A5621F2-6F2E-489E-BC2C-C5355DFB3E7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16704" y="2374113"/>
            <a:ext cx="295276" cy="276225"/>
          </a:xfr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lvl="0"/>
            <a:r>
              <a:rPr lang="en-GB"/>
              <a:t> </a:t>
            </a:r>
          </a:p>
        </p:txBody>
      </p:sp>
      <p:sp>
        <p:nvSpPr>
          <p:cNvPr id="18" name="Text Placeholder 15">
            <a:extLst>
              <a:ext uri="{FF2B5EF4-FFF2-40B4-BE49-F238E27FC236}">
                <a16:creationId xmlns:a16="http://schemas.microsoft.com/office/drawing/2014/main" id="{6A27F781-1457-4210-84FD-288B559C80F4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16704" y="2835068"/>
            <a:ext cx="295276" cy="276225"/>
          </a:xfr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lvl="0"/>
            <a:r>
              <a:rPr lang="en-GB"/>
              <a:t> </a:t>
            </a:r>
          </a:p>
        </p:txBody>
      </p:sp>
      <p:sp>
        <p:nvSpPr>
          <p:cNvPr id="19" name="Text Placeholder 15">
            <a:extLst>
              <a:ext uri="{FF2B5EF4-FFF2-40B4-BE49-F238E27FC236}">
                <a16:creationId xmlns:a16="http://schemas.microsoft.com/office/drawing/2014/main" id="{DC0B7BD0-A00E-4C80-9C5B-B0122EC59875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16704" y="3281540"/>
            <a:ext cx="295276" cy="276225"/>
          </a:xfr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lvl="0"/>
            <a:r>
              <a:rPr lang="en-GB"/>
              <a:t> </a:t>
            </a:r>
          </a:p>
        </p:txBody>
      </p:sp>
      <p:sp>
        <p:nvSpPr>
          <p:cNvPr id="20" name="Text Placeholder 15">
            <a:extLst>
              <a:ext uri="{FF2B5EF4-FFF2-40B4-BE49-F238E27FC236}">
                <a16:creationId xmlns:a16="http://schemas.microsoft.com/office/drawing/2014/main" id="{3C3A5598-5633-44D1-9AF1-FC1832493F07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16704" y="3757053"/>
            <a:ext cx="295276" cy="276225"/>
          </a:xfr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lvl="0"/>
            <a:r>
              <a:rPr lang="en-GB"/>
              <a:t> </a:t>
            </a:r>
          </a:p>
        </p:txBody>
      </p:sp>
      <p:sp>
        <p:nvSpPr>
          <p:cNvPr id="21" name="Text Placeholder 15">
            <a:extLst>
              <a:ext uri="{FF2B5EF4-FFF2-40B4-BE49-F238E27FC236}">
                <a16:creationId xmlns:a16="http://schemas.microsoft.com/office/drawing/2014/main" id="{CAED8F34-D86B-4735-A24F-A39B3C2BF5F6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93596" y="4227624"/>
            <a:ext cx="295276" cy="276225"/>
          </a:xfr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lvl="0"/>
            <a:r>
              <a:rPr lang="en-GB"/>
              <a:t> </a:t>
            </a:r>
          </a:p>
        </p:txBody>
      </p:sp>
      <p:sp>
        <p:nvSpPr>
          <p:cNvPr id="22" name="Text Placeholder 15">
            <a:extLst>
              <a:ext uri="{FF2B5EF4-FFF2-40B4-BE49-F238E27FC236}">
                <a16:creationId xmlns:a16="http://schemas.microsoft.com/office/drawing/2014/main" id="{FA69B706-6217-43B5-A792-E626CB457D6C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93596" y="4691407"/>
            <a:ext cx="295276" cy="276225"/>
          </a:xfr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lvl="0"/>
            <a:r>
              <a:rPr lang="en-GB"/>
              <a:t> </a:t>
            </a:r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B3205C6C-5F70-4DB8-941F-67E9C015D697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82709" y="1898591"/>
            <a:ext cx="4017869" cy="276225"/>
          </a:xfrm>
          <a:noFill/>
        </p:spPr>
        <p:txBody>
          <a:bodyPr/>
          <a:lstStyle>
            <a:lvl1pPr>
              <a:defRPr sz="1799" spc="0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GB"/>
              <a:t>Enter text here</a:t>
            </a:r>
          </a:p>
        </p:txBody>
      </p:sp>
      <p:sp>
        <p:nvSpPr>
          <p:cNvPr id="26" name="Text Placeholder 24">
            <a:extLst>
              <a:ext uri="{FF2B5EF4-FFF2-40B4-BE49-F238E27FC236}">
                <a16:creationId xmlns:a16="http://schemas.microsoft.com/office/drawing/2014/main" id="{6B59F0A3-11A7-4C09-9379-AA007F65D118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582709" y="2354869"/>
            <a:ext cx="4017869" cy="276225"/>
          </a:xfrm>
          <a:noFill/>
        </p:spPr>
        <p:txBody>
          <a:bodyPr/>
          <a:lstStyle>
            <a:lvl1pPr>
              <a:defRPr sz="1799" spc="0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GB"/>
              <a:t>Enter text here</a:t>
            </a:r>
          </a:p>
        </p:txBody>
      </p:sp>
      <p:sp>
        <p:nvSpPr>
          <p:cNvPr id="27" name="Text Placeholder 24">
            <a:extLst>
              <a:ext uri="{FF2B5EF4-FFF2-40B4-BE49-F238E27FC236}">
                <a16:creationId xmlns:a16="http://schemas.microsoft.com/office/drawing/2014/main" id="{604D8091-ACA4-47FD-B7F9-B00FDB46E130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582709" y="2811465"/>
            <a:ext cx="4017869" cy="276225"/>
          </a:xfrm>
          <a:noFill/>
        </p:spPr>
        <p:txBody>
          <a:bodyPr/>
          <a:lstStyle>
            <a:lvl1pPr>
              <a:defRPr sz="1799" spc="0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GB"/>
              <a:t>Enter text here</a:t>
            </a:r>
          </a:p>
        </p:txBody>
      </p:sp>
      <p:sp>
        <p:nvSpPr>
          <p:cNvPr id="28" name="Text Placeholder 24">
            <a:extLst>
              <a:ext uri="{FF2B5EF4-FFF2-40B4-BE49-F238E27FC236}">
                <a16:creationId xmlns:a16="http://schemas.microsoft.com/office/drawing/2014/main" id="{D1C42CFB-91FE-498B-BD54-6C456DE2C9A0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582709" y="3259247"/>
            <a:ext cx="4017869" cy="276225"/>
          </a:xfrm>
          <a:noFill/>
        </p:spPr>
        <p:txBody>
          <a:bodyPr/>
          <a:lstStyle>
            <a:lvl1pPr>
              <a:defRPr sz="1799" spc="0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GB"/>
              <a:t>Enter text here</a:t>
            </a:r>
          </a:p>
        </p:txBody>
      </p:sp>
      <p:sp>
        <p:nvSpPr>
          <p:cNvPr id="29" name="Text Placeholder 24">
            <a:extLst>
              <a:ext uri="{FF2B5EF4-FFF2-40B4-BE49-F238E27FC236}">
                <a16:creationId xmlns:a16="http://schemas.microsoft.com/office/drawing/2014/main" id="{8C50D1CE-FFC0-4589-92D3-C3790AA07AB5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582709" y="3727790"/>
            <a:ext cx="4017869" cy="276225"/>
          </a:xfrm>
          <a:noFill/>
        </p:spPr>
        <p:txBody>
          <a:bodyPr/>
          <a:lstStyle>
            <a:lvl1pPr>
              <a:defRPr sz="1799" spc="0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GB"/>
              <a:t>Enter text here</a:t>
            </a:r>
          </a:p>
        </p:txBody>
      </p:sp>
      <p:sp>
        <p:nvSpPr>
          <p:cNvPr id="30" name="Text Placeholder 24">
            <a:extLst>
              <a:ext uri="{FF2B5EF4-FFF2-40B4-BE49-F238E27FC236}">
                <a16:creationId xmlns:a16="http://schemas.microsoft.com/office/drawing/2014/main" id="{55731339-5162-4AF1-AB69-AD59EFBA2B01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559601" y="4196339"/>
            <a:ext cx="4017869" cy="276225"/>
          </a:xfrm>
          <a:noFill/>
        </p:spPr>
        <p:txBody>
          <a:bodyPr/>
          <a:lstStyle>
            <a:lvl1pPr>
              <a:defRPr sz="1799" spc="0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GB"/>
              <a:t>Enter text here</a:t>
            </a:r>
          </a:p>
        </p:txBody>
      </p:sp>
      <p:sp>
        <p:nvSpPr>
          <p:cNvPr id="31" name="Text Placeholder 24">
            <a:extLst>
              <a:ext uri="{FF2B5EF4-FFF2-40B4-BE49-F238E27FC236}">
                <a16:creationId xmlns:a16="http://schemas.microsoft.com/office/drawing/2014/main" id="{07E46996-EB02-48B8-9CFE-DFAA20C26FC2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59601" y="4659807"/>
            <a:ext cx="4017869" cy="276225"/>
          </a:xfrm>
          <a:noFill/>
        </p:spPr>
        <p:txBody>
          <a:bodyPr/>
          <a:lstStyle>
            <a:lvl1pPr>
              <a:defRPr sz="1799" spc="0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GB"/>
              <a:t>Enter text here</a:t>
            </a:r>
          </a:p>
        </p:txBody>
      </p:sp>
      <p:sp>
        <p:nvSpPr>
          <p:cNvPr id="35" name="Title 2">
            <a:extLst>
              <a:ext uri="{FF2B5EF4-FFF2-40B4-BE49-F238E27FC236}">
                <a16:creationId xmlns:a16="http://schemas.microsoft.com/office/drawing/2014/main" id="{87AC4363-2DD8-4A3E-9288-1616689E187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3599" y="850927"/>
            <a:ext cx="3554505" cy="462570"/>
          </a:xfrm>
          <a:noFill/>
        </p:spPr>
        <p:txBody>
          <a:bodyPr/>
          <a:lstStyle>
            <a:lvl1pPr>
              <a:defRPr sz="2199" b="1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add title</a:t>
            </a:r>
            <a:endParaRPr lang="en-GB"/>
          </a:p>
        </p:txBody>
      </p:sp>
      <p:sp>
        <p:nvSpPr>
          <p:cNvPr id="38" name="Text Placeholder 14">
            <a:extLst>
              <a:ext uri="{FF2B5EF4-FFF2-40B4-BE49-F238E27FC236}">
                <a16:creationId xmlns:a16="http://schemas.microsoft.com/office/drawing/2014/main" id="{352B4758-514C-49EF-9AB0-4EBB50CFC30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06439" y="6502400"/>
            <a:ext cx="3600" cy="324000"/>
          </a:xfrm>
          <a:solidFill>
            <a:schemeClr val="accent3"/>
          </a:solidFill>
        </p:spPr>
        <p:txBody>
          <a:bodyPr/>
          <a:lstStyle/>
          <a:p>
            <a:pPr lvl="0"/>
            <a:r>
              <a:rPr lang="en-GB"/>
              <a:t> </a:t>
            </a:r>
          </a:p>
        </p:txBody>
      </p:sp>
      <p:sp>
        <p:nvSpPr>
          <p:cNvPr id="39" name="Text Placeholder 14">
            <a:extLst>
              <a:ext uri="{FF2B5EF4-FFF2-40B4-BE49-F238E27FC236}">
                <a16:creationId xmlns:a16="http://schemas.microsoft.com/office/drawing/2014/main" id="{62C9AB88-B914-4808-B82C-871998F4E96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5400000">
            <a:off x="6089063" y="794599"/>
            <a:ext cx="3600" cy="11412000"/>
          </a:xfrm>
          <a:solidFill>
            <a:schemeClr val="accent3"/>
          </a:solidFill>
        </p:spPr>
        <p:txBody>
          <a:bodyPr/>
          <a:lstStyle/>
          <a:p>
            <a:pPr lvl="0"/>
            <a:r>
              <a:rPr lang="en-GB"/>
              <a:t> 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911C26E6-B037-45E3-B029-AD982BF6F06F}"/>
              </a:ext>
            </a:extLst>
          </p:cNvPr>
          <p:cNvGrpSpPr/>
          <p:nvPr userDrawn="1"/>
        </p:nvGrpSpPr>
        <p:grpSpPr>
          <a:xfrm>
            <a:off x="-3642015" y="6"/>
            <a:ext cx="3507559" cy="4472103"/>
            <a:chOff x="838198" y="1150069"/>
            <a:chExt cx="3507559" cy="4472103"/>
          </a:xfrm>
        </p:grpSpPr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F95A5B29-94F0-40D6-8800-25ED3E4FAFAF}"/>
                </a:ext>
              </a:extLst>
            </p:cNvPr>
            <p:cNvSpPr/>
            <p:nvPr/>
          </p:nvSpPr>
          <p:spPr>
            <a:xfrm>
              <a:off x="838200" y="1150069"/>
              <a:ext cx="3507557" cy="4472103"/>
            </a:xfrm>
            <a:prstGeom prst="rect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>
                <a:solidFill>
                  <a:srgbClr val="333333"/>
                </a:solidFill>
              </a:endParaRP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39183397-539C-44ED-AB5B-817078B8567A}"/>
                </a:ext>
              </a:extLst>
            </p:cNvPr>
            <p:cNvSpPr txBox="1"/>
            <p:nvPr/>
          </p:nvSpPr>
          <p:spPr>
            <a:xfrm>
              <a:off x="838200" y="1225485"/>
              <a:ext cx="3507557" cy="3000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350">
                  <a:solidFill>
                    <a:srgbClr val="333333"/>
                  </a:solidFill>
                </a:rPr>
                <a:t>How to insert an image</a:t>
              </a: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F5B3539C-98FC-44D7-91C9-58A5F8A5B893}"/>
                </a:ext>
              </a:extLst>
            </p:cNvPr>
            <p:cNvSpPr/>
            <p:nvPr/>
          </p:nvSpPr>
          <p:spPr>
            <a:xfrm>
              <a:off x="838200" y="1670231"/>
              <a:ext cx="3507557" cy="36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 sz="1350">
                <a:solidFill>
                  <a:srgbClr val="333333"/>
                </a:solidFill>
              </a:endParaRP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6510A051-FAAB-4E21-A088-92483F6EA204}"/>
                </a:ext>
              </a:extLst>
            </p:cNvPr>
            <p:cNvSpPr txBox="1"/>
            <p:nvPr/>
          </p:nvSpPr>
          <p:spPr>
            <a:xfrm>
              <a:off x="838199" y="1867808"/>
              <a:ext cx="3410736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50" b="1">
                  <a:solidFill>
                    <a:srgbClr val="333333"/>
                  </a:solidFill>
                </a:rPr>
                <a:t>1. </a:t>
              </a:r>
              <a:r>
                <a:rPr lang="en-GB" sz="1050">
                  <a:solidFill>
                    <a:srgbClr val="333333"/>
                  </a:solidFill>
                </a:rPr>
                <a:t>Click on the </a:t>
              </a:r>
              <a:r>
                <a:rPr lang="en-GB" sz="1050" b="1">
                  <a:solidFill>
                    <a:srgbClr val="333333"/>
                  </a:solidFill>
                </a:rPr>
                <a:t>icon</a:t>
              </a:r>
              <a:r>
                <a:rPr lang="en-GB" sz="1050">
                  <a:solidFill>
                    <a:srgbClr val="333333"/>
                  </a:solidFill>
                </a:rPr>
                <a:t> in the middle of the placeholder and choose the image from your computer.</a:t>
              </a: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893BEFE4-EBF0-42BB-8939-FD4F0C0EDC79}"/>
                </a:ext>
              </a:extLst>
            </p:cNvPr>
            <p:cNvSpPr txBox="1"/>
            <p:nvPr/>
          </p:nvSpPr>
          <p:spPr>
            <a:xfrm>
              <a:off x="838199" y="2650785"/>
              <a:ext cx="3507558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50" b="1">
                  <a:solidFill>
                    <a:srgbClr val="333333"/>
                  </a:solidFill>
                </a:rPr>
                <a:t>2. </a:t>
              </a:r>
              <a:r>
                <a:rPr lang="en-GB" sz="1050">
                  <a:solidFill>
                    <a:srgbClr val="333333"/>
                  </a:solidFill>
                </a:rPr>
                <a:t>Click on the </a:t>
              </a:r>
              <a:r>
                <a:rPr lang="en-GB" sz="1050" b="1">
                  <a:solidFill>
                    <a:srgbClr val="333333"/>
                  </a:solidFill>
                </a:rPr>
                <a:t>Format Picture </a:t>
              </a:r>
              <a:r>
                <a:rPr lang="en-GB" sz="1050">
                  <a:solidFill>
                    <a:srgbClr val="333333"/>
                  </a:solidFill>
                </a:rPr>
                <a:t>tab in the ribbon and use the tools to edit the image.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0B992B05-9FCA-4A9F-ABE8-A78265ECB4A3}"/>
                </a:ext>
              </a:extLst>
            </p:cNvPr>
            <p:cNvSpPr txBox="1"/>
            <p:nvPr/>
          </p:nvSpPr>
          <p:spPr>
            <a:xfrm>
              <a:off x="838198" y="3236009"/>
              <a:ext cx="350755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50" b="1">
                  <a:solidFill>
                    <a:srgbClr val="333333"/>
                  </a:solidFill>
                </a:rPr>
                <a:t>3. </a:t>
              </a:r>
              <a:r>
                <a:rPr lang="en-GB" sz="1050">
                  <a:solidFill>
                    <a:srgbClr val="333333"/>
                  </a:solidFill>
                </a:rPr>
                <a:t>Choose </a:t>
              </a:r>
              <a:r>
                <a:rPr lang="en-GB" sz="1050" b="1">
                  <a:solidFill>
                    <a:srgbClr val="333333"/>
                  </a:solidFill>
                </a:rPr>
                <a:t>Crop</a:t>
              </a:r>
              <a:r>
                <a:rPr lang="en-GB" sz="1050">
                  <a:solidFill>
                    <a:srgbClr val="333333"/>
                  </a:solidFill>
                </a:rPr>
                <a:t> to resize and move the image within the placeholder, using the white circles in the corners of the image. Click on the drop down arrow and choose </a:t>
              </a:r>
              <a:r>
                <a:rPr lang="en-GB" sz="1050" b="1">
                  <a:solidFill>
                    <a:srgbClr val="333333"/>
                  </a:solidFill>
                </a:rPr>
                <a:t>Fit</a:t>
              </a:r>
              <a:r>
                <a:rPr lang="en-GB" sz="1050">
                  <a:solidFill>
                    <a:srgbClr val="333333"/>
                  </a:solidFill>
                </a:rPr>
                <a:t> to fit the image to the placeholder.</a:t>
              </a: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DA46250D-C277-44AF-B8C4-50DA34266EC7}"/>
                </a:ext>
              </a:extLst>
            </p:cNvPr>
            <p:cNvSpPr txBox="1"/>
            <p:nvPr/>
          </p:nvSpPr>
          <p:spPr>
            <a:xfrm>
              <a:off x="838199" y="4448000"/>
              <a:ext cx="3507558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50" b="1">
                  <a:solidFill>
                    <a:srgbClr val="333333"/>
                  </a:solidFill>
                </a:rPr>
                <a:t>4. </a:t>
              </a:r>
              <a:r>
                <a:rPr lang="en-GB" sz="1050">
                  <a:solidFill>
                    <a:srgbClr val="333333"/>
                  </a:solidFill>
                </a:rPr>
                <a:t>Choose </a:t>
              </a:r>
              <a:r>
                <a:rPr lang="en-GB" sz="1050" b="1">
                  <a:solidFill>
                    <a:srgbClr val="333333"/>
                  </a:solidFill>
                </a:rPr>
                <a:t>Picture Colour</a:t>
              </a:r>
              <a:r>
                <a:rPr lang="en-GB" sz="1050">
                  <a:solidFill>
                    <a:srgbClr val="333333"/>
                  </a:solidFill>
                </a:rPr>
                <a:t> to adjust the Saturation, Tone, and Colour.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D41DA416-7B8D-4518-BA36-7F3EB75A2E5F}"/>
                </a:ext>
              </a:extLst>
            </p:cNvPr>
            <p:cNvSpPr txBox="1"/>
            <p:nvPr/>
          </p:nvSpPr>
          <p:spPr>
            <a:xfrm>
              <a:off x="838199" y="5039938"/>
              <a:ext cx="3507558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50" b="1">
                  <a:solidFill>
                    <a:srgbClr val="333333"/>
                  </a:solidFill>
                </a:rPr>
                <a:t>5. </a:t>
              </a:r>
              <a:r>
                <a:rPr lang="en-GB" sz="1050">
                  <a:solidFill>
                    <a:srgbClr val="333333"/>
                  </a:solidFill>
                </a:rPr>
                <a:t>Choose </a:t>
              </a:r>
              <a:r>
                <a:rPr lang="en-GB" sz="1050" b="1">
                  <a:solidFill>
                    <a:srgbClr val="333333"/>
                  </a:solidFill>
                </a:rPr>
                <a:t>Picture Correction</a:t>
              </a:r>
              <a:r>
                <a:rPr lang="en-GB" sz="1050">
                  <a:solidFill>
                    <a:srgbClr val="333333"/>
                  </a:solidFill>
                </a:rPr>
                <a:t> to adjust the Sharpness, Brightness, and Contrast.</a:t>
              </a:r>
            </a:p>
          </p:txBody>
        </p:sp>
      </p:grpSp>
      <p:sp>
        <p:nvSpPr>
          <p:cNvPr id="46" name="Text Placeholder 3">
            <a:extLst>
              <a:ext uri="{FF2B5EF4-FFF2-40B4-BE49-F238E27FC236}">
                <a16:creationId xmlns:a16="http://schemas.microsoft.com/office/drawing/2014/main" id="{CF3E4F51-F72F-49A2-9E54-4F550721E912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-5137" y="426574"/>
            <a:ext cx="12192000" cy="3600"/>
          </a:xfrm>
          <a:solidFill>
            <a:schemeClr val="bg1"/>
          </a:solidFill>
        </p:spPr>
        <p:txBody>
          <a:bodyPr/>
          <a:lstStyle/>
          <a:p>
            <a:pPr lvl="0"/>
            <a:r>
              <a:rPr lang="en-GB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980358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ulletpoints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icture Placeholder 31">
            <a:extLst>
              <a:ext uri="{FF2B5EF4-FFF2-40B4-BE49-F238E27FC236}">
                <a16:creationId xmlns:a16="http://schemas.microsoft.com/office/drawing/2014/main" id="{1E5D2519-F3BE-4810-AA24-36B68237DF69}"/>
              </a:ext>
            </a:extLst>
          </p:cNvPr>
          <p:cNvSpPr>
            <a:spLocks noGrp="1"/>
          </p:cNvSpPr>
          <p:nvPr>
            <p:ph type="pic" sz="quarter" idx="35"/>
          </p:nvPr>
        </p:nvSpPr>
        <p:spPr>
          <a:xfrm>
            <a:off x="2814788" y="512765"/>
            <a:ext cx="9377212" cy="6345237"/>
          </a:xfrm>
          <a:custGeom>
            <a:avLst/>
            <a:gdLst>
              <a:gd name="connsiteX0" fmla="*/ 6333972 w 9377212"/>
              <a:gd name="connsiteY0" fmla="*/ 0 h 6345237"/>
              <a:gd name="connsiteX1" fmla="*/ 9377212 w 9377212"/>
              <a:gd name="connsiteY1" fmla="*/ 0 h 6345237"/>
              <a:gd name="connsiteX2" fmla="*/ 9377212 w 9377212"/>
              <a:gd name="connsiteY2" fmla="*/ 6345237 h 6345237"/>
              <a:gd name="connsiteX3" fmla="*/ 0 w 9377212"/>
              <a:gd name="connsiteY3" fmla="*/ 6345237 h 6345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377212" h="6345237">
                <a:moveTo>
                  <a:pt x="6333972" y="0"/>
                </a:moveTo>
                <a:lnTo>
                  <a:pt x="9377212" y="0"/>
                </a:lnTo>
                <a:lnTo>
                  <a:pt x="9377212" y="6345237"/>
                </a:lnTo>
                <a:lnTo>
                  <a:pt x="0" y="6345237"/>
                </a:lnTo>
                <a:close/>
              </a:path>
            </a:pathLst>
          </a:custGeom>
          <a:solidFill>
            <a:schemeClr val="accent4"/>
          </a:solidFill>
        </p:spPr>
        <p:txBody>
          <a:bodyPr wrap="square" anchor="ctr">
            <a:noAutofit/>
          </a:bodyPr>
          <a:lstStyle>
            <a:lvl1pPr algn="ctr">
              <a:defRPr sz="1799"/>
            </a:lvl1pPr>
          </a:lstStyle>
          <a:p>
            <a:endParaRPr lang="en-GB"/>
          </a:p>
          <a:p>
            <a:r>
              <a:rPr lang="en-GB"/>
              <a:t>Click icon to add image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E721DA74-B2FB-404D-B0A5-DA8DFAD6C1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01893" y="6448427"/>
            <a:ext cx="4114800" cy="409574"/>
          </a:xfr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endParaRPr lang="en-GB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C633B5D2-FD56-4A35-BCD9-DD2C304DC5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483" y="6448426"/>
            <a:ext cx="578224" cy="409574"/>
          </a:xfr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59CDF08C-A8E3-4E12-B3C5-7BE5A2981715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Text Placeholder 16">
            <a:extLst>
              <a:ext uri="{FF2B5EF4-FFF2-40B4-BE49-F238E27FC236}">
                <a16:creationId xmlns:a16="http://schemas.microsoft.com/office/drawing/2014/main" id="{67A8FAB6-504A-4556-B33B-FED2BC44C49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84863" y="1362985"/>
            <a:ext cx="1136756" cy="28800"/>
          </a:xfrm>
          <a:solidFill>
            <a:schemeClr val="accent1"/>
          </a:solidFill>
        </p:spPr>
        <p:txBody>
          <a:bodyPr/>
          <a:lstStyle/>
          <a:p>
            <a:pPr lvl="0"/>
            <a:r>
              <a:rPr lang="en-GB"/>
              <a:t> 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03F7FB60-626D-4ABC-A538-619A51CC4FF0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16702" y="1926434"/>
            <a:ext cx="295276" cy="276225"/>
          </a:xfr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lvl="0"/>
            <a:r>
              <a:rPr lang="en-GB"/>
              <a:t> </a:t>
            </a:r>
          </a:p>
        </p:txBody>
      </p:sp>
      <p:sp>
        <p:nvSpPr>
          <p:cNvPr id="17" name="Text Placeholder 15">
            <a:extLst>
              <a:ext uri="{FF2B5EF4-FFF2-40B4-BE49-F238E27FC236}">
                <a16:creationId xmlns:a16="http://schemas.microsoft.com/office/drawing/2014/main" id="{7A5621F2-6F2E-489E-BC2C-C5355DFB3E7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16702" y="2374109"/>
            <a:ext cx="295276" cy="276225"/>
          </a:xfr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lvl="0"/>
            <a:r>
              <a:rPr lang="en-GB"/>
              <a:t> </a:t>
            </a:r>
          </a:p>
        </p:txBody>
      </p:sp>
      <p:sp>
        <p:nvSpPr>
          <p:cNvPr id="18" name="Text Placeholder 15">
            <a:extLst>
              <a:ext uri="{FF2B5EF4-FFF2-40B4-BE49-F238E27FC236}">
                <a16:creationId xmlns:a16="http://schemas.microsoft.com/office/drawing/2014/main" id="{6A27F781-1457-4210-84FD-288B559C80F4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16702" y="2835064"/>
            <a:ext cx="295276" cy="276225"/>
          </a:xfr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lvl="0"/>
            <a:r>
              <a:rPr lang="en-GB"/>
              <a:t> </a:t>
            </a:r>
          </a:p>
        </p:txBody>
      </p:sp>
      <p:sp>
        <p:nvSpPr>
          <p:cNvPr id="19" name="Text Placeholder 15">
            <a:extLst>
              <a:ext uri="{FF2B5EF4-FFF2-40B4-BE49-F238E27FC236}">
                <a16:creationId xmlns:a16="http://schemas.microsoft.com/office/drawing/2014/main" id="{DC0B7BD0-A00E-4C80-9C5B-B0122EC59875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16702" y="3281536"/>
            <a:ext cx="295276" cy="276225"/>
          </a:xfr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lvl="0"/>
            <a:r>
              <a:rPr lang="en-GB"/>
              <a:t> </a:t>
            </a:r>
          </a:p>
        </p:txBody>
      </p:sp>
      <p:sp>
        <p:nvSpPr>
          <p:cNvPr id="20" name="Text Placeholder 15">
            <a:extLst>
              <a:ext uri="{FF2B5EF4-FFF2-40B4-BE49-F238E27FC236}">
                <a16:creationId xmlns:a16="http://schemas.microsoft.com/office/drawing/2014/main" id="{3C3A5598-5633-44D1-9AF1-FC1832493F07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16702" y="3757053"/>
            <a:ext cx="295276" cy="276225"/>
          </a:xfr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lvl="0"/>
            <a:r>
              <a:rPr lang="en-GB"/>
              <a:t> </a:t>
            </a:r>
          </a:p>
        </p:txBody>
      </p:sp>
      <p:sp>
        <p:nvSpPr>
          <p:cNvPr id="21" name="Text Placeholder 15">
            <a:extLst>
              <a:ext uri="{FF2B5EF4-FFF2-40B4-BE49-F238E27FC236}">
                <a16:creationId xmlns:a16="http://schemas.microsoft.com/office/drawing/2014/main" id="{CAED8F34-D86B-4735-A24F-A39B3C2BF5F6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93596" y="4227620"/>
            <a:ext cx="295276" cy="276225"/>
          </a:xfr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lvl="0"/>
            <a:r>
              <a:rPr lang="en-GB"/>
              <a:t> </a:t>
            </a:r>
          </a:p>
        </p:txBody>
      </p:sp>
      <p:sp>
        <p:nvSpPr>
          <p:cNvPr id="22" name="Text Placeholder 15">
            <a:extLst>
              <a:ext uri="{FF2B5EF4-FFF2-40B4-BE49-F238E27FC236}">
                <a16:creationId xmlns:a16="http://schemas.microsoft.com/office/drawing/2014/main" id="{FA69B706-6217-43B5-A792-E626CB457D6C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93596" y="4691403"/>
            <a:ext cx="295276" cy="276225"/>
          </a:xfr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lvl="0"/>
            <a:r>
              <a:rPr lang="en-GB"/>
              <a:t> </a:t>
            </a:r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B3205C6C-5F70-4DB8-941F-67E9C015D697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82707" y="1898591"/>
            <a:ext cx="4017869" cy="276225"/>
          </a:xfrm>
          <a:noFill/>
        </p:spPr>
        <p:txBody>
          <a:bodyPr/>
          <a:lstStyle>
            <a:lvl1pPr>
              <a:defRPr sz="1999" spc="0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GB"/>
              <a:t>Enter text here</a:t>
            </a:r>
          </a:p>
        </p:txBody>
      </p:sp>
      <p:sp>
        <p:nvSpPr>
          <p:cNvPr id="26" name="Text Placeholder 24">
            <a:extLst>
              <a:ext uri="{FF2B5EF4-FFF2-40B4-BE49-F238E27FC236}">
                <a16:creationId xmlns:a16="http://schemas.microsoft.com/office/drawing/2014/main" id="{6B59F0A3-11A7-4C09-9379-AA007F65D118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582707" y="2354865"/>
            <a:ext cx="4017869" cy="276225"/>
          </a:xfrm>
          <a:noFill/>
        </p:spPr>
        <p:txBody>
          <a:bodyPr/>
          <a:lstStyle>
            <a:lvl1pPr>
              <a:defRPr sz="1999" spc="0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GB"/>
              <a:t>Enter text here</a:t>
            </a:r>
          </a:p>
        </p:txBody>
      </p:sp>
      <p:sp>
        <p:nvSpPr>
          <p:cNvPr id="27" name="Text Placeholder 24">
            <a:extLst>
              <a:ext uri="{FF2B5EF4-FFF2-40B4-BE49-F238E27FC236}">
                <a16:creationId xmlns:a16="http://schemas.microsoft.com/office/drawing/2014/main" id="{604D8091-ACA4-47FD-B7F9-B00FDB46E130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582707" y="2811461"/>
            <a:ext cx="4017869" cy="276225"/>
          </a:xfrm>
          <a:noFill/>
        </p:spPr>
        <p:txBody>
          <a:bodyPr/>
          <a:lstStyle>
            <a:lvl1pPr>
              <a:defRPr sz="1999" spc="0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GB"/>
              <a:t>Enter text here</a:t>
            </a:r>
          </a:p>
        </p:txBody>
      </p:sp>
      <p:sp>
        <p:nvSpPr>
          <p:cNvPr id="28" name="Text Placeholder 24">
            <a:extLst>
              <a:ext uri="{FF2B5EF4-FFF2-40B4-BE49-F238E27FC236}">
                <a16:creationId xmlns:a16="http://schemas.microsoft.com/office/drawing/2014/main" id="{D1C42CFB-91FE-498B-BD54-6C456DE2C9A0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582707" y="3259243"/>
            <a:ext cx="4017869" cy="276225"/>
          </a:xfrm>
          <a:noFill/>
        </p:spPr>
        <p:txBody>
          <a:bodyPr/>
          <a:lstStyle>
            <a:lvl1pPr>
              <a:defRPr sz="1999" spc="0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GB"/>
              <a:t>Enter text here</a:t>
            </a:r>
          </a:p>
        </p:txBody>
      </p:sp>
      <p:sp>
        <p:nvSpPr>
          <p:cNvPr id="29" name="Text Placeholder 24">
            <a:extLst>
              <a:ext uri="{FF2B5EF4-FFF2-40B4-BE49-F238E27FC236}">
                <a16:creationId xmlns:a16="http://schemas.microsoft.com/office/drawing/2014/main" id="{8C50D1CE-FFC0-4589-92D3-C3790AA07AB5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582707" y="3727789"/>
            <a:ext cx="4017869" cy="276225"/>
          </a:xfrm>
          <a:noFill/>
        </p:spPr>
        <p:txBody>
          <a:bodyPr/>
          <a:lstStyle>
            <a:lvl1pPr>
              <a:defRPr sz="1999" spc="0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GB"/>
              <a:t>Enter text here</a:t>
            </a:r>
          </a:p>
        </p:txBody>
      </p:sp>
      <p:sp>
        <p:nvSpPr>
          <p:cNvPr id="30" name="Text Placeholder 24">
            <a:extLst>
              <a:ext uri="{FF2B5EF4-FFF2-40B4-BE49-F238E27FC236}">
                <a16:creationId xmlns:a16="http://schemas.microsoft.com/office/drawing/2014/main" id="{55731339-5162-4AF1-AB69-AD59EFBA2B01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559601" y="4196335"/>
            <a:ext cx="4017869" cy="276225"/>
          </a:xfrm>
          <a:noFill/>
        </p:spPr>
        <p:txBody>
          <a:bodyPr/>
          <a:lstStyle>
            <a:lvl1pPr>
              <a:defRPr sz="1999" spc="0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GB"/>
              <a:t>Enter text here</a:t>
            </a:r>
          </a:p>
        </p:txBody>
      </p:sp>
      <p:sp>
        <p:nvSpPr>
          <p:cNvPr id="31" name="Text Placeholder 24">
            <a:extLst>
              <a:ext uri="{FF2B5EF4-FFF2-40B4-BE49-F238E27FC236}">
                <a16:creationId xmlns:a16="http://schemas.microsoft.com/office/drawing/2014/main" id="{07E46996-EB02-48B8-9CFE-DFAA20C26FC2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59601" y="4659803"/>
            <a:ext cx="4017869" cy="276225"/>
          </a:xfrm>
          <a:noFill/>
        </p:spPr>
        <p:txBody>
          <a:bodyPr/>
          <a:lstStyle>
            <a:lvl1pPr>
              <a:defRPr sz="1999" spc="0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GB"/>
              <a:t>Enter text here</a:t>
            </a:r>
          </a:p>
        </p:txBody>
      </p:sp>
      <p:sp>
        <p:nvSpPr>
          <p:cNvPr id="5" name="Isosceles Triangle 4">
            <a:extLst>
              <a:ext uri="{FF2B5EF4-FFF2-40B4-BE49-F238E27FC236}">
                <a16:creationId xmlns:a16="http://schemas.microsoft.com/office/drawing/2014/main" id="{25E00DBC-E940-4701-BB1F-12B3914590DF}"/>
              </a:ext>
            </a:extLst>
          </p:cNvPr>
          <p:cNvSpPr/>
          <p:nvPr userDrawn="1"/>
        </p:nvSpPr>
        <p:spPr>
          <a:xfrm rot="10800000">
            <a:off x="3534513" y="512758"/>
            <a:ext cx="5613694" cy="2768775"/>
          </a:xfrm>
          <a:prstGeom prst="triangle">
            <a:avLst>
              <a:gd name="adj" fmla="val 49312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799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Text Placeholder 3">
            <a:extLst>
              <a:ext uri="{FF2B5EF4-FFF2-40B4-BE49-F238E27FC236}">
                <a16:creationId xmlns:a16="http://schemas.microsoft.com/office/drawing/2014/main" id="{4880DBC4-39CB-42CD-AA33-37CC4419DE58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-5137" y="515674"/>
            <a:ext cx="12192000" cy="3600"/>
          </a:xfrm>
          <a:solidFill>
            <a:schemeClr val="bg1"/>
          </a:solidFill>
        </p:spPr>
        <p:txBody>
          <a:bodyPr/>
          <a:lstStyle/>
          <a:p>
            <a:pPr lvl="0"/>
            <a:r>
              <a:rPr lang="en-GB"/>
              <a:t> </a:t>
            </a:r>
          </a:p>
        </p:txBody>
      </p:sp>
      <p:sp>
        <p:nvSpPr>
          <p:cNvPr id="35" name="Title 2">
            <a:extLst>
              <a:ext uri="{FF2B5EF4-FFF2-40B4-BE49-F238E27FC236}">
                <a16:creationId xmlns:a16="http://schemas.microsoft.com/office/drawing/2014/main" id="{87AC4363-2DD8-4A3E-9288-1616689E187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3596" y="850927"/>
            <a:ext cx="3554505" cy="462570"/>
          </a:xfrm>
          <a:noFill/>
        </p:spPr>
        <p:txBody>
          <a:bodyPr/>
          <a:lstStyle>
            <a:lvl1pPr>
              <a:defRPr sz="2399" b="1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add title</a:t>
            </a:r>
            <a:endParaRPr lang="en-GB"/>
          </a:p>
        </p:txBody>
      </p:sp>
      <p:sp>
        <p:nvSpPr>
          <p:cNvPr id="38" name="Text Placeholder 14">
            <a:extLst>
              <a:ext uri="{FF2B5EF4-FFF2-40B4-BE49-F238E27FC236}">
                <a16:creationId xmlns:a16="http://schemas.microsoft.com/office/drawing/2014/main" id="{352B4758-514C-49EF-9AB0-4EBB50CFC30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06438" y="6502400"/>
            <a:ext cx="3600" cy="324000"/>
          </a:xfrm>
          <a:solidFill>
            <a:schemeClr val="accent3"/>
          </a:solidFill>
        </p:spPr>
        <p:txBody>
          <a:bodyPr/>
          <a:lstStyle/>
          <a:p>
            <a:pPr lvl="0"/>
            <a:r>
              <a:rPr lang="en-GB"/>
              <a:t> </a:t>
            </a:r>
          </a:p>
        </p:txBody>
      </p:sp>
      <p:sp>
        <p:nvSpPr>
          <p:cNvPr id="39" name="Text Placeholder 14">
            <a:extLst>
              <a:ext uri="{FF2B5EF4-FFF2-40B4-BE49-F238E27FC236}">
                <a16:creationId xmlns:a16="http://schemas.microsoft.com/office/drawing/2014/main" id="{62C9AB88-B914-4808-B82C-871998F4E96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5400000">
            <a:off x="6089063" y="794599"/>
            <a:ext cx="3600" cy="11412000"/>
          </a:xfrm>
          <a:solidFill>
            <a:schemeClr val="accent3"/>
          </a:solidFill>
        </p:spPr>
        <p:txBody>
          <a:bodyPr/>
          <a:lstStyle/>
          <a:p>
            <a:pPr lvl="0"/>
            <a:r>
              <a:rPr lang="en-GB"/>
              <a:t> 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911C26E6-B037-45E3-B029-AD982BF6F06F}"/>
              </a:ext>
            </a:extLst>
          </p:cNvPr>
          <p:cNvGrpSpPr/>
          <p:nvPr userDrawn="1"/>
        </p:nvGrpSpPr>
        <p:grpSpPr>
          <a:xfrm>
            <a:off x="-3642017" y="2"/>
            <a:ext cx="3507559" cy="4472103"/>
            <a:chOff x="838198" y="1150069"/>
            <a:chExt cx="3507559" cy="4472103"/>
          </a:xfrm>
        </p:grpSpPr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F95A5B29-94F0-40D6-8800-25ED3E4FAFAF}"/>
                </a:ext>
              </a:extLst>
            </p:cNvPr>
            <p:cNvSpPr/>
            <p:nvPr/>
          </p:nvSpPr>
          <p:spPr>
            <a:xfrm>
              <a:off x="838200" y="1150069"/>
              <a:ext cx="3507557" cy="4472103"/>
            </a:xfrm>
            <a:prstGeom prst="rect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799">
                <a:solidFill>
                  <a:srgbClr val="333333"/>
                </a:solidFill>
              </a:endParaRP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39183397-539C-44ED-AB5B-817078B8567A}"/>
                </a:ext>
              </a:extLst>
            </p:cNvPr>
            <p:cNvSpPr txBox="1"/>
            <p:nvPr/>
          </p:nvSpPr>
          <p:spPr>
            <a:xfrm>
              <a:off x="838200" y="1225485"/>
              <a:ext cx="35075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799">
                  <a:solidFill>
                    <a:srgbClr val="333333"/>
                  </a:solidFill>
                  <a:latin typeface="+mj-lt"/>
                </a:rPr>
                <a:t>How to insert an image</a:t>
              </a: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F5B3539C-98FC-44D7-91C9-58A5F8A5B893}"/>
                </a:ext>
              </a:extLst>
            </p:cNvPr>
            <p:cNvSpPr/>
            <p:nvPr/>
          </p:nvSpPr>
          <p:spPr>
            <a:xfrm>
              <a:off x="838200" y="1670231"/>
              <a:ext cx="3507557" cy="36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 sz="1799">
                <a:solidFill>
                  <a:srgbClr val="333333"/>
                </a:solidFill>
              </a:endParaRP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6510A051-FAAB-4E21-A088-92483F6EA204}"/>
                </a:ext>
              </a:extLst>
            </p:cNvPr>
            <p:cNvSpPr txBox="1"/>
            <p:nvPr/>
          </p:nvSpPr>
          <p:spPr>
            <a:xfrm>
              <a:off x="838200" y="1867808"/>
              <a:ext cx="341073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>
                  <a:solidFill>
                    <a:srgbClr val="333333"/>
                  </a:solidFill>
                </a:rPr>
                <a:t>1. </a:t>
              </a:r>
              <a:r>
                <a:rPr lang="en-GB" sz="1400">
                  <a:solidFill>
                    <a:srgbClr val="333333"/>
                  </a:solidFill>
                </a:rPr>
                <a:t>Click on the </a:t>
              </a:r>
              <a:r>
                <a:rPr lang="en-GB" sz="1400" b="1">
                  <a:solidFill>
                    <a:srgbClr val="333333"/>
                  </a:solidFill>
                </a:rPr>
                <a:t>icon</a:t>
              </a:r>
              <a:r>
                <a:rPr lang="en-GB" sz="1400">
                  <a:solidFill>
                    <a:srgbClr val="333333"/>
                  </a:solidFill>
                </a:rPr>
                <a:t> in the middle of the placeholder and choose the image from your computer.</a:t>
              </a: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893BEFE4-EBF0-42BB-8939-FD4F0C0EDC79}"/>
                </a:ext>
              </a:extLst>
            </p:cNvPr>
            <p:cNvSpPr txBox="1"/>
            <p:nvPr/>
          </p:nvSpPr>
          <p:spPr>
            <a:xfrm>
              <a:off x="838199" y="2650785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>
                  <a:solidFill>
                    <a:srgbClr val="333333"/>
                  </a:solidFill>
                </a:rPr>
                <a:t>2. </a:t>
              </a:r>
              <a:r>
                <a:rPr lang="en-GB" sz="1400">
                  <a:solidFill>
                    <a:srgbClr val="333333"/>
                  </a:solidFill>
                </a:rPr>
                <a:t>Click on the </a:t>
              </a:r>
              <a:r>
                <a:rPr lang="en-GB" sz="1400" b="1">
                  <a:solidFill>
                    <a:srgbClr val="333333"/>
                  </a:solidFill>
                </a:rPr>
                <a:t>Format Picture </a:t>
              </a:r>
              <a:r>
                <a:rPr lang="en-GB" sz="1400">
                  <a:solidFill>
                    <a:srgbClr val="333333"/>
                  </a:solidFill>
                </a:rPr>
                <a:t>tab in the ribbon and use the tools to edit the image.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0B992B05-9FCA-4A9F-ABE8-A78265ECB4A3}"/>
                </a:ext>
              </a:extLst>
            </p:cNvPr>
            <p:cNvSpPr txBox="1"/>
            <p:nvPr/>
          </p:nvSpPr>
          <p:spPr>
            <a:xfrm>
              <a:off x="838198" y="3236009"/>
              <a:ext cx="3507557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>
                  <a:solidFill>
                    <a:srgbClr val="333333"/>
                  </a:solidFill>
                </a:rPr>
                <a:t>3. </a:t>
              </a:r>
              <a:r>
                <a:rPr lang="en-GB" sz="1400">
                  <a:solidFill>
                    <a:srgbClr val="333333"/>
                  </a:solidFill>
                </a:rPr>
                <a:t>Choose </a:t>
              </a:r>
              <a:r>
                <a:rPr lang="en-GB" sz="1400" b="1">
                  <a:solidFill>
                    <a:srgbClr val="333333"/>
                  </a:solidFill>
                </a:rPr>
                <a:t>Crop</a:t>
              </a:r>
              <a:r>
                <a:rPr lang="en-GB" sz="1400">
                  <a:solidFill>
                    <a:srgbClr val="333333"/>
                  </a:solidFill>
                </a:rPr>
                <a:t> to resize and move the image within the placeholder, using the white circles in the corners of the image. Click on the drop down arrow and choose </a:t>
              </a:r>
              <a:r>
                <a:rPr lang="en-GB" sz="1400" b="1">
                  <a:solidFill>
                    <a:srgbClr val="333333"/>
                  </a:solidFill>
                </a:rPr>
                <a:t>Fit</a:t>
              </a:r>
              <a:r>
                <a:rPr lang="en-GB" sz="1400">
                  <a:solidFill>
                    <a:srgbClr val="333333"/>
                  </a:solidFill>
                </a:rPr>
                <a:t> to fit the image to the placeholder.</a:t>
              </a: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DA46250D-C277-44AF-B8C4-50DA34266EC7}"/>
                </a:ext>
              </a:extLst>
            </p:cNvPr>
            <p:cNvSpPr txBox="1"/>
            <p:nvPr/>
          </p:nvSpPr>
          <p:spPr>
            <a:xfrm>
              <a:off x="838199" y="4448000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>
                  <a:solidFill>
                    <a:srgbClr val="333333"/>
                  </a:solidFill>
                </a:rPr>
                <a:t>4. </a:t>
              </a:r>
              <a:r>
                <a:rPr lang="en-GB" sz="1400">
                  <a:solidFill>
                    <a:srgbClr val="333333"/>
                  </a:solidFill>
                </a:rPr>
                <a:t>Choose </a:t>
              </a:r>
              <a:r>
                <a:rPr lang="en-GB" sz="1400" b="1">
                  <a:solidFill>
                    <a:srgbClr val="333333"/>
                  </a:solidFill>
                </a:rPr>
                <a:t>Picture Colour</a:t>
              </a:r>
              <a:r>
                <a:rPr lang="en-GB" sz="1400">
                  <a:solidFill>
                    <a:srgbClr val="333333"/>
                  </a:solidFill>
                </a:rPr>
                <a:t> to adjust the Saturation, Tone, and Colour.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D41DA416-7B8D-4518-BA36-7F3EB75A2E5F}"/>
                </a:ext>
              </a:extLst>
            </p:cNvPr>
            <p:cNvSpPr txBox="1"/>
            <p:nvPr/>
          </p:nvSpPr>
          <p:spPr>
            <a:xfrm>
              <a:off x="838199" y="503993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>
                  <a:solidFill>
                    <a:srgbClr val="333333"/>
                  </a:solidFill>
                </a:rPr>
                <a:t>5. </a:t>
              </a:r>
              <a:r>
                <a:rPr lang="en-GB" sz="1400">
                  <a:solidFill>
                    <a:srgbClr val="333333"/>
                  </a:solidFill>
                </a:rPr>
                <a:t>Choose </a:t>
              </a:r>
              <a:r>
                <a:rPr lang="en-GB" sz="1400" b="1">
                  <a:solidFill>
                    <a:srgbClr val="333333"/>
                  </a:solidFill>
                </a:rPr>
                <a:t>Picture Correction</a:t>
              </a:r>
              <a:r>
                <a:rPr lang="en-GB" sz="1400">
                  <a:solidFill>
                    <a:srgbClr val="333333"/>
                  </a:solidFill>
                </a:rPr>
                <a:t> to adjust the Sharpness, Brightness, and Contrast.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518669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7147FA5-56BB-A373-8137-2A5FAF2278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1E205B-0354-61A4-2756-8950EFDC63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CA934F-737D-EDEB-9ADE-6AA8BF5F08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553820B-FA67-41C2-83B2-739F00C21EF4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177B3D-10B4-AFD7-3C72-6A2A54FAE32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00CA94-2F05-B633-5DA6-A6DEE2E087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5C3A67-E8D0-4034-9D01-63EC883C3D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1491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9EF22046-0CDF-D541-B180-5CD01941979B}"/>
              </a:ext>
            </a:extLst>
          </p:cNvPr>
          <p:cNvSpPr/>
          <p:nvPr userDrawn="1"/>
        </p:nvSpPr>
        <p:spPr>
          <a:xfrm>
            <a:off x="-21391" y="0"/>
            <a:ext cx="12213392" cy="695739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pic>
        <p:nvPicPr>
          <p:cNvPr id="14" name="Picture 13" descr="Sulis Head">
            <a:extLst>
              <a:ext uri="{FF2B5EF4-FFF2-40B4-BE49-F238E27FC236}">
                <a16:creationId xmlns:a16="http://schemas.microsoft.com/office/drawing/2014/main" id="{DF51CF94-E447-FE42-9E52-16E513E14D5A}"/>
              </a:ext>
            </a:extLst>
          </p:cNvPr>
          <p:cNvPicPr>
            <a:picLocks noChangeAspect="1"/>
          </p:cNvPicPr>
          <p:nvPr userDrawn="1"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9766" y="5733257"/>
            <a:ext cx="953217" cy="950073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20188" y="762000"/>
            <a:ext cx="8689064" cy="1066800"/>
          </a:xfrm>
          <a:prstGeom prst="rect">
            <a:avLst/>
          </a:prstGeom>
        </p:spPr>
        <p:txBody>
          <a:bodyPr vert="horz" lIns="0" tIns="45720" rIns="91440" bIns="45720" rtlCol="0" anchor="ctr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0188" y="1828800"/>
            <a:ext cx="8689064" cy="4191000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750904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7" r:id="rId16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36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bg1"/>
        </a:buClr>
        <a:buSzPct val="80000"/>
        <a:buFont typeface="Arial" pitchFamily="34" charset="0"/>
        <a:buChar char="•"/>
        <a:defRPr sz="20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bg1"/>
        </a:buClr>
        <a:buSzPct val="80000"/>
        <a:buFont typeface="Arial" pitchFamily="34" charset="0"/>
        <a:buChar char="•"/>
        <a:defRPr sz="18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777240" indent="-182880" algn="l" defTabSz="914400" rtl="0" eaLnBrk="1" latinLnBrk="0" hangingPunct="1">
        <a:lnSpc>
          <a:spcPct val="90000"/>
        </a:lnSpc>
        <a:spcBef>
          <a:spcPts val="600"/>
        </a:spcBef>
        <a:buClr>
          <a:schemeClr val="bg1"/>
        </a:buClr>
        <a:buSzPct val="80000"/>
        <a:buFont typeface="Arial" pitchFamily="34" charset="0"/>
        <a:buChar char="•"/>
        <a:defRPr sz="16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960120" indent="-182880" algn="l" defTabSz="914400" rtl="0" eaLnBrk="1" latinLnBrk="0" hangingPunct="1">
        <a:lnSpc>
          <a:spcPct val="90000"/>
        </a:lnSpc>
        <a:spcBef>
          <a:spcPts val="600"/>
        </a:spcBef>
        <a:buClr>
          <a:schemeClr val="bg1"/>
        </a:buClr>
        <a:buSzPct val="80000"/>
        <a:buFont typeface="Arial" pitchFamily="34" charset="0"/>
        <a:buChar char="•"/>
        <a:defRPr sz="14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0972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bg1"/>
        </a:buClr>
        <a:buSzPct val="80000"/>
        <a:buFont typeface="Arial" pitchFamily="34" charset="0"/>
        <a:buChar char="•"/>
        <a:defRPr sz="14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234440" indent="-13716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371600" indent="-13716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1508760" indent="-13716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1645920" indent="-13716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39">
          <p15:clr>
            <a:srgbClr val="F26B43"/>
          </p15:clr>
        </p15:guide>
        <p15:guide id="2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FBB15B-A441-CAD0-59FC-07C7FCE98CF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Welcome to the TGGS</a:t>
            </a:r>
            <a:br>
              <a:rPr lang="en-GB" b="1" dirty="0"/>
            </a:br>
            <a:r>
              <a:rPr lang="en-GB" b="1" dirty="0"/>
              <a:t>UCAS and Future Pathways Parent Information Evening</a:t>
            </a:r>
            <a:br>
              <a:rPr lang="en-GB" b="1" dirty="0"/>
            </a:br>
            <a:endParaRPr lang="en-GB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5126B9A-5CCA-CF71-CAB5-9A9E67A38B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4904" y="3172968"/>
            <a:ext cx="11329416" cy="2562669"/>
          </a:xfrm>
        </p:spPr>
        <p:txBody>
          <a:bodyPr>
            <a:normAutofit lnSpcReduction="10000"/>
          </a:bodyPr>
          <a:lstStyle/>
          <a:p>
            <a:endParaRPr lang="en-GB" dirty="0"/>
          </a:p>
          <a:p>
            <a:r>
              <a:rPr lang="en-GB" b="1" dirty="0"/>
              <a:t>Mrs Gale </a:t>
            </a:r>
            <a:r>
              <a:rPr lang="en-GB" dirty="0"/>
              <a:t>– Head of Sixth Form and Head of Year 13</a:t>
            </a:r>
          </a:p>
          <a:p>
            <a:r>
              <a:rPr lang="en-GB" b="1" dirty="0"/>
              <a:t>Mr Endersby </a:t>
            </a:r>
            <a:r>
              <a:rPr lang="en-GB" dirty="0"/>
              <a:t>– Year 12 Tutor supporting Oxbridge and Healthcare applications</a:t>
            </a:r>
          </a:p>
          <a:p>
            <a:r>
              <a:rPr lang="en-GB" b="1" dirty="0"/>
              <a:t>Sam Wenman </a:t>
            </a:r>
            <a:r>
              <a:rPr lang="en-GB" dirty="0"/>
              <a:t>– </a:t>
            </a:r>
            <a:r>
              <a:rPr lang="en-GB"/>
              <a:t>Outreach Manager </a:t>
            </a:r>
            <a:r>
              <a:rPr lang="en-GB" dirty="0"/>
              <a:t>– University of Bath</a:t>
            </a:r>
          </a:p>
          <a:p>
            <a:r>
              <a:rPr lang="en-GB" b="1" dirty="0"/>
              <a:t>Niamh Braybrook </a:t>
            </a:r>
            <a:r>
              <a:rPr lang="en-GB" dirty="0"/>
              <a:t> – Student Recruitment Manager – Bath Spa University</a:t>
            </a:r>
          </a:p>
          <a:p>
            <a:r>
              <a:rPr lang="en-GB" b="1" dirty="0"/>
              <a:t>Mrs Keen </a:t>
            </a:r>
            <a:r>
              <a:rPr lang="en-GB" dirty="0"/>
              <a:t>– Head of Year 12</a:t>
            </a:r>
          </a:p>
          <a:p>
            <a:endParaRPr lang="en-GB" dirty="0"/>
          </a:p>
        </p:txBody>
      </p:sp>
      <p:pic>
        <p:nvPicPr>
          <p:cNvPr id="2050" name="Picture 2" descr="Torquay - ***WE HAVE SPACES IN OUR ...">
            <a:extLst>
              <a:ext uri="{FF2B5EF4-FFF2-40B4-BE49-F238E27FC236}">
                <a16:creationId xmlns:a16="http://schemas.microsoft.com/office/drawing/2014/main" id="{FE68D0AD-E2D6-7D69-61C2-F35A6DA206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6707" y="148046"/>
            <a:ext cx="1315624" cy="1490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7854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A32013-66B8-09C9-A1C2-4564C612A8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Tw Cen MT" panose="020B0602020104020603" pitchFamily="34" charset="0"/>
              </a:rPr>
              <a:t>Objectives and Overview of this evening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017B70-F90D-A1F6-80AC-36C2D5E2DA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>
                <a:latin typeface="Tw Cen MT" panose="020B0602020104020603" pitchFamily="34" charset="0"/>
              </a:rPr>
              <a:t>Provide information and resources to support you to support your young person, as they make big decisions about their next steps</a:t>
            </a:r>
          </a:p>
          <a:p>
            <a:endParaRPr lang="en-GB" dirty="0">
              <a:latin typeface="Tw Cen MT" panose="020B0602020104020603" pitchFamily="34" charset="0"/>
            </a:endParaRPr>
          </a:p>
          <a:p>
            <a:r>
              <a:rPr lang="en-GB" dirty="0">
                <a:latin typeface="Tw Cen MT" panose="020B0602020104020603" pitchFamily="34" charset="0"/>
              </a:rPr>
              <a:t>University – the most popular and likely option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7030A0"/>
                </a:solidFill>
                <a:latin typeface="Tw Cen MT" panose="020B0602020104020603" pitchFamily="34" charset="0"/>
              </a:rPr>
              <a:t>Why University</a:t>
            </a:r>
          </a:p>
          <a:p>
            <a:pPr>
              <a:buFontTx/>
              <a:buChar char="-"/>
            </a:pPr>
            <a:r>
              <a:rPr lang="en-GB" dirty="0">
                <a:latin typeface="Tw Cen MT" panose="020B0602020104020603" pitchFamily="34" charset="0"/>
              </a:rPr>
              <a:t>Demystifying University finance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7030A0"/>
                </a:solidFill>
                <a:latin typeface="Tw Cen MT" panose="020B0602020104020603" pitchFamily="34" charset="0"/>
              </a:rPr>
              <a:t>An overview of how to search university courses</a:t>
            </a:r>
          </a:p>
          <a:p>
            <a:pPr>
              <a:buFontTx/>
              <a:buChar char="-"/>
            </a:pPr>
            <a:r>
              <a:rPr lang="en-GB" dirty="0">
                <a:latin typeface="Tw Cen MT" panose="020B0602020104020603" pitchFamily="34" charset="0"/>
              </a:rPr>
              <a:t>An overview of the TGGS University application process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7030A0"/>
                </a:solidFill>
                <a:latin typeface="Tw Cen MT" panose="020B0602020104020603" pitchFamily="34" charset="0"/>
              </a:rPr>
              <a:t>Workshop on supporting personal statement writing</a:t>
            </a:r>
          </a:p>
          <a:p>
            <a:pPr>
              <a:buFontTx/>
              <a:buChar char="-"/>
            </a:pPr>
            <a:r>
              <a:rPr lang="en-GB" dirty="0">
                <a:latin typeface="Tw Cen MT" panose="020B0602020104020603" pitchFamily="34" charset="0"/>
              </a:rPr>
              <a:t>Specific information about competitive course applications</a:t>
            </a:r>
          </a:p>
          <a:p>
            <a:endParaRPr lang="en-GB" dirty="0">
              <a:latin typeface="Tw Cen MT" panose="020B0602020104020603" pitchFamily="34" charset="0"/>
            </a:endParaRPr>
          </a:p>
          <a:p>
            <a:r>
              <a:rPr lang="en-GB" dirty="0">
                <a:latin typeface="Tw Cen MT" panose="020B0602020104020603" pitchFamily="34" charset="0"/>
              </a:rPr>
              <a:t>Information on Degree Apprenticeships and Gap Years</a:t>
            </a:r>
          </a:p>
        </p:txBody>
      </p:sp>
    </p:spTree>
    <p:extLst>
      <p:ext uri="{BB962C8B-B14F-4D97-AF65-F5344CB8AC3E}">
        <p14:creationId xmlns:p14="http://schemas.microsoft.com/office/powerpoint/2010/main" val="59592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1F186F-0C40-B6FD-01BB-F021DFE29D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B5EBC4-6622-2C83-FA41-F8045E3F15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D12C1AB-A5D8-F039-C8C8-D9528E3738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0"/>
            <a:ext cx="10515600" cy="6916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3395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8BEB76-8BEB-0FB9-4524-D82063A120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4274" y="0"/>
            <a:ext cx="11863450" cy="2387600"/>
          </a:xfrm>
        </p:spPr>
        <p:txBody>
          <a:bodyPr>
            <a:noAutofit/>
          </a:bodyPr>
          <a:lstStyle/>
          <a:p>
            <a:r>
              <a:rPr lang="en-US" sz="4200" b="1" i="0" dirty="0">
                <a:solidFill>
                  <a:srgbClr val="323130"/>
                </a:solidFill>
                <a:effectLst/>
                <a:latin typeface="Tw Cen MT" panose="020B0602020104020603" pitchFamily="34" charset="0"/>
              </a:rPr>
              <a:t>Year 13 Exit Survey - UCAS and Careers Provision:</a:t>
            </a:r>
            <a:br>
              <a:rPr lang="en-US" sz="4200" b="0" i="0" dirty="0">
                <a:solidFill>
                  <a:srgbClr val="323130"/>
                </a:solidFill>
                <a:effectLst/>
                <a:latin typeface="Tw Cen MT" panose="020B0602020104020603" pitchFamily="34" charset="0"/>
              </a:rPr>
            </a:br>
            <a:r>
              <a:rPr lang="en-US" sz="4200" b="0" i="0" dirty="0">
                <a:solidFill>
                  <a:srgbClr val="323130"/>
                </a:solidFill>
                <a:effectLst/>
                <a:latin typeface="Tw Cen MT" panose="020B0602020104020603" pitchFamily="34" charset="0"/>
              </a:rPr>
              <a:t>How satisfied were you with the careers provision and UCAS support? 1-5, 5 being excellent </a:t>
            </a:r>
            <a:endParaRPr lang="en-GB" sz="4200" dirty="0">
              <a:latin typeface="Tw Cen MT" panose="020B0602020104020603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37B463-2DD6-3474-786A-DEC45BECD34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221173-29FE-6EFC-860E-F992AB1196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4226" y="2633898"/>
            <a:ext cx="5703547" cy="3728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47178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C3780B-917C-CB7C-EEBC-F8BCDFA761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Tw Cen MT" panose="020B0602020104020603" pitchFamily="34" charset="0"/>
              </a:rPr>
              <a:t>TGGS Support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D87BC3-6DD0-3DB4-FDF4-0E283E7DD0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72355"/>
          </a:xfrm>
        </p:spPr>
        <p:txBody>
          <a:bodyPr>
            <a:normAutofit/>
          </a:bodyPr>
          <a:lstStyle/>
          <a:p>
            <a:r>
              <a:rPr lang="en-GB" dirty="0">
                <a:latin typeface="Tw Cen MT" panose="020B0602020104020603" pitchFamily="34" charset="0"/>
              </a:rPr>
              <a:t>Tutorial Programme - focus on encouraging super curricular skills throughout year 12. Also in the tutorial programme – Why Uni, Why Degree Apprenticeships, Oxbridge, Gap Years</a:t>
            </a:r>
          </a:p>
          <a:p>
            <a:r>
              <a:rPr lang="en-GB" dirty="0">
                <a:solidFill>
                  <a:srgbClr val="7030A0"/>
                </a:solidFill>
                <a:latin typeface="Tw Cen MT" panose="020B0602020104020603" pitchFamily="34" charset="0"/>
              </a:rPr>
              <a:t>Year 12 UCAS and Future Pathways Day: included talks on finance and personal statement writing workshops</a:t>
            </a:r>
          </a:p>
          <a:p>
            <a:r>
              <a:rPr lang="en-GB" dirty="0">
                <a:latin typeface="Tw Cen MT" panose="020B0602020104020603" pitchFamily="34" charset="0"/>
              </a:rPr>
              <a:t>Regular 1 to 1 mentoring with tutor and/or sixth form team</a:t>
            </a:r>
          </a:p>
          <a:p>
            <a:r>
              <a:rPr lang="en-GB" dirty="0">
                <a:solidFill>
                  <a:srgbClr val="7030A0"/>
                </a:solidFill>
                <a:latin typeface="Tw Cen MT" panose="020B0602020104020603" pitchFamily="34" charset="0"/>
              </a:rPr>
              <a:t>Independent Careers Advice</a:t>
            </a:r>
          </a:p>
          <a:p>
            <a:r>
              <a:rPr lang="en-GB" dirty="0">
                <a:latin typeface="Tw Cen MT" panose="020B0602020104020603" pitchFamily="34" charset="0"/>
              </a:rPr>
              <a:t>Subject specialists write subject references</a:t>
            </a:r>
          </a:p>
          <a:p>
            <a:r>
              <a:rPr lang="en-GB" dirty="0">
                <a:solidFill>
                  <a:srgbClr val="7030A0"/>
                </a:solidFill>
                <a:latin typeface="Tw Cen MT" panose="020B0602020104020603" pitchFamily="34" charset="0"/>
              </a:rPr>
              <a:t>Dedicated UCAS advisor / overall reference writer</a:t>
            </a:r>
          </a:p>
          <a:p>
            <a:r>
              <a:rPr lang="en-GB" dirty="0">
                <a:latin typeface="Tw Cen MT" panose="020B0602020104020603" pitchFamily="34" charset="0"/>
              </a:rPr>
              <a:t>Bespoke support for competitive courses and ‘other’ applications</a:t>
            </a:r>
          </a:p>
        </p:txBody>
      </p:sp>
    </p:spTree>
    <p:extLst>
      <p:ext uri="{BB962C8B-B14F-4D97-AF65-F5344CB8AC3E}">
        <p14:creationId xmlns:p14="http://schemas.microsoft.com/office/powerpoint/2010/main" val="3362293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9ACCCF-0934-2FBD-7A46-E8F2448CAC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Tw Cen MT" panose="020B0602020104020603" pitchFamily="34" charset="0"/>
              </a:rPr>
              <a:t>Applying to University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9EE4FE-93B5-8BB8-779C-8689D30CFC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7868" y="1587362"/>
            <a:ext cx="10515600" cy="5144363"/>
          </a:xfrm>
        </p:spPr>
        <p:txBody>
          <a:bodyPr>
            <a:normAutofit fontScale="85000" lnSpcReduction="20000"/>
          </a:bodyPr>
          <a:lstStyle/>
          <a:p>
            <a:r>
              <a:rPr lang="en-GB" dirty="0">
                <a:latin typeface="Tw Cen MT" panose="020B0602020104020603" pitchFamily="34" charset="0"/>
              </a:rPr>
              <a:t>Students will be starting to write their personal statements</a:t>
            </a:r>
          </a:p>
          <a:p>
            <a:r>
              <a:rPr lang="en-GB" dirty="0">
                <a:solidFill>
                  <a:srgbClr val="7030A0"/>
                </a:solidFill>
                <a:latin typeface="Tw Cen MT" panose="020B0602020104020603" pitchFamily="34" charset="0"/>
              </a:rPr>
              <a:t>Teachers are writing their subject references and entering predicted grades</a:t>
            </a:r>
          </a:p>
          <a:p>
            <a:r>
              <a:rPr lang="en-GB" dirty="0">
                <a:latin typeface="Tw Cen MT" panose="020B0602020104020603" pitchFamily="34" charset="0"/>
              </a:rPr>
              <a:t>Overall references will be completed in the Autumn Term by their reference writer</a:t>
            </a:r>
          </a:p>
          <a:p>
            <a:r>
              <a:rPr lang="en-GB" dirty="0">
                <a:solidFill>
                  <a:srgbClr val="7030A0"/>
                </a:solidFill>
                <a:latin typeface="Tw Cen MT" panose="020B0602020104020603" pitchFamily="34" charset="0"/>
              </a:rPr>
              <a:t>Students have started to complete their online UCAS application form today</a:t>
            </a:r>
          </a:p>
          <a:p>
            <a:r>
              <a:rPr lang="en-GB" dirty="0">
                <a:latin typeface="Tw Cen MT" panose="020B0602020104020603" pitchFamily="34" charset="0"/>
              </a:rPr>
              <a:t>Students will select the Universities they wish to apply for in the Autumn Term</a:t>
            </a:r>
          </a:p>
          <a:p>
            <a:r>
              <a:rPr lang="en-GB" dirty="0">
                <a:solidFill>
                  <a:srgbClr val="7030A0"/>
                </a:solidFill>
                <a:latin typeface="Tw Cen MT" panose="020B0602020104020603" pitchFamily="34" charset="0"/>
              </a:rPr>
              <a:t>Early entry applications will be sent in October</a:t>
            </a:r>
          </a:p>
          <a:p>
            <a:r>
              <a:rPr lang="en-GB" dirty="0">
                <a:latin typeface="Tw Cen MT" panose="020B0602020104020603" pitchFamily="34" charset="0"/>
              </a:rPr>
              <a:t>All other applications will be sent before Xmas (UCAS deadline is in Jan)</a:t>
            </a:r>
          </a:p>
          <a:p>
            <a:r>
              <a:rPr lang="en-GB" dirty="0">
                <a:solidFill>
                  <a:srgbClr val="7030A0"/>
                </a:solidFill>
                <a:latin typeface="Tw Cen MT" panose="020B0602020104020603" pitchFamily="34" charset="0"/>
              </a:rPr>
              <a:t>There is a £34.50 fee to apply</a:t>
            </a:r>
          </a:p>
          <a:p>
            <a:r>
              <a:rPr lang="en-GB" dirty="0">
                <a:latin typeface="Tw Cen MT" panose="020B0602020104020603" pitchFamily="34" charset="0"/>
              </a:rPr>
              <a:t>Students will the receive offers from their universities and will then receive guidance on how to choose their “firm” and “insurance” offers</a:t>
            </a:r>
          </a:p>
          <a:p>
            <a:r>
              <a:rPr lang="en-GB" dirty="0">
                <a:solidFill>
                  <a:srgbClr val="7030A0"/>
                </a:solidFill>
                <a:latin typeface="Tw Cen MT" panose="020B0602020104020603" pitchFamily="34" charset="0"/>
              </a:rPr>
              <a:t>Students will then make arrangements with their “firm” university choice regarding 1</a:t>
            </a:r>
            <a:r>
              <a:rPr lang="en-GB" baseline="30000" dirty="0">
                <a:solidFill>
                  <a:srgbClr val="7030A0"/>
                </a:solidFill>
                <a:latin typeface="Tw Cen MT" panose="020B0602020104020603" pitchFamily="34" charset="0"/>
              </a:rPr>
              <a:t>st</a:t>
            </a:r>
            <a:r>
              <a:rPr lang="en-GB" dirty="0">
                <a:solidFill>
                  <a:srgbClr val="7030A0"/>
                </a:solidFill>
                <a:latin typeface="Tw Cen MT" panose="020B0602020104020603" pitchFamily="34" charset="0"/>
              </a:rPr>
              <a:t> year accommodation options</a:t>
            </a:r>
          </a:p>
          <a:p>
            <a:r>
              <a:rPr lang="en-GB" dirty="0">
                <a:latin typeface="Tw Cen MT" panose="020B0602020104020603" pitchFamily="34" charset="0"/>
              </a:rPr>
              <a:t>Families will have to arrange student finance separately</a:t>
            </a:r>
          </a:p>
          <a:p>
            <a:endParaRPr lang="en-GB" dirty="0">
              <a:latin typeface="Tw Cen MT" panose="020B0602020104020603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4403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9CEAFD-DF99-D7FB-A2A1-87E0AE918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 Cen MT" panose="020B0602020104020603" pitchFamily="34" charset="0"/>
              </a:rPr>
              <a:t>Choosing a Course and Finding out more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1B1971-B89B-0D2E-C554-08F370D5F5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w Cen MT" panose="020B0602020104020603" pitchFamily="34" charset="0"/>
              </a:rPr>
              <a:t>Subjects they love/enjoy. Consider their passions, interests.</a:t>
            </a:r>
          </a:p>
          <a:p>
            <a:r>
              <a:rPr lang="en-GB" dirty="0">
                <a:solidFill>
                  <a:srgbClr val="7030A0"/>
                </a:solidFill>
                <a:latin typeface="Tw Cen MT" panose="020B0602020104020603" pitchFamily="34" charset="0"/>
              </a:rPr>
              <a:t>Things they are good at</a:t>
            </a:r>
          </a:p>
          <a:p>
            <a:r>
              <a:rPr lang="en-GB" dirty="0">
                <a:latin typeface="Tw Cen MT" panose="020B0602020104020603" pitchFamily="34" charset="0"/>
              </a:rPr>
              <a:t>Specific career aspirations?</a:t>
            </a:r>
          </a:p>
          <a:p>
            <a:r>
              <a:rPr lang="en-GB" dirty="0">
                <a:solidFill>
                  <a:srgbClr val="7030A0"/>
                </a:solidFill>
                <a:latin typeface="Tw Cen MT" panose="020B0602020104020603" pitchFamily="34" charset="0"/>
              </a:rPr>
              <a:t>How far away from home?</a:t>
            </a:r>
          </a:p>
          <a:p>
            <a:r>
              <a:rPr lang="en-GB" dirty="0">
                <a:latin typeface="Tw Cen MT" panose="020B0602020104020603" pitchFamily="34" charset="0"/>
              </a:rPr>
              <a:t>Campus vs City </a:t>
            </a:r>
            <a:r>
              <a:rPr lang="en-GB" dirty="0" err="1">
                <a:latin typeface="Tw Cen MT" panose="020B0602020104020603" pitchFamily="34" charset="0"/>
              </a:rPr>
              <a:t>uni</a:t>
            </a:r>
            <a:endParaRPr lang="en-GB" dirty="0">
              <a:latin typeface="Tw Cen MT" panose="020B0602020104020603" pitchFamily="34" charset="0"/>
            </a:endParaRPr>
          </a:p>
          <a:p>
            <a:endParaRPr lang="en-GB" dirty="0">
              <a:latin typeface="Tw Cen MT" panose="020B0602020104020603" pitchFamily="34" charset="0"/>
            </a:endParaRPr>
          </a:p>
          <a:p>
            <a:r>
              <a:rPr lang="en-GB" dirty="0" err="1">
                <a:latin typeface="Tw Cen MT" panose="020B0602020104020603" pitchFamily="34" charset="0"/>
              </a:rPr>
              <a:t>Unifrog</a:t>
            </a:r>
            <a:r>
              <a:rPr lang="en-GB" dirty="0">
                <a:latin typeface="Tw Cen MT" panose="020B0602020104020603" pitchFamily="34" charset="0"/>
              </a:rPr>
              <a:t> and UCAS</a:t>
            </a:r>
          </a:p>
          <a:p>
            <a:endParaRPr lang="en-GB" dirty="0">
              <a:latin typeface="Tw Cen MT" panose="020B0602020104020603" pitchFamily="34" charset="0"/>
            </a:endParaRP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3611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3880A89-4FBB-9F4B-A749-1478FA5F1F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6104967" y="3501009"/>
            <a:ext cx="3554580" cy="3486991"/>
          </a:xfrm>
          <a:prstGeom prst="rect">
            <a:avLst/>
          </a:prstGeom>
          <a:solidFill>
            <a:srgbClr val="0094DB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pic>
        <p:nvPicPr>
          <p:cNvPr id="5" name="Picture 4" descr="University Student">
            <a:extLst>
              <a:ext uri="{FF2B5EF4-FFF2-40B4-BE49-F238E27FC236}">
                <a16:creationId xmlns:a16="http://schemas.microsoft.com/office/drawing/2014/main" id="{5D5B6516-4D8A-2D4C-87E0-863D52D2458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45546" y="370548"/>
            <a:ext cx="4680521" cy="453650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818138D-02CC-954C-866D-30EE747CC5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1615" y="1328131"/>
            <a:ext cx="5063931" cy="4536504"/>
          </a:xfrm>
        </p:spPr>
        <p:txBody>
          <a:bodyPr>
            <a:noAutofit/>
          </a:bodyPr>
          <a:lstStyle/>
          <a:p>
            <a:r>
              <a:rPr lang="en-GB" sz="4400" dirty="0"/>
              <a:t>Why go to University</a:t>
            </a:r>
            <a:br>
              <a:rPr lang="en-GB" sz="4000" dirty="0"/>
            </a:br>
            <a:br>
              <a:rPr lang="en-GB" sz="4000" dirty="0"/>
            </a:br>
            <a:br>
              <a:rPr lang="en-GB" sz="4000" dirty="0"/>
            </a:br>
            <a:br>
              <a:rPr lang="en-GB" sz="4000" dirty="0"/>
            </a:br>
            <a:br>
              <a:rPr lang="en-GB" sz="4000" dirty="0"/>
            </a:br>
            <a:br>
              <a:rPr lang="en-GB" sz="4000" dirty="0"/>
            </a:br>
            <a:r>
              <a:rPr lang="en-GB" sz="4000" dirty="0"/>
              <a:t>Sam Wenman</a:t>
            </a:r>
            <a:br>
              <a:rPr lang="en-GB" sz="2800" dirty="0"/>
            </a:br>
            <a:r>
              <a:rPr lang="en-GB" sz="2800" dirty="0"/>
              <a:t>Widening Participation  Outreach Manager</a:t>
            </a:r>
            <a:endParaRPr lang="en-US" sz="4000" b="0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AFAB5BE-2CCF-1B4A-9E52-907087480DB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39004" y="2588400"/>
            <a:ext cx="1123493" cy="100800"/>
          </a:xfrm>
        </p:spPr>
        <p:txBody>
          <a:bodyPr>
            <a:normAutofit fontScale="25000" lnSpcReduction="20000"/>
          </a:bodyPr>
          <a:lstStyle/>
          <a:p>
            <a:endParaRPr lang="en-GB"/>
          </a:p>
        </p:txBody>
      </p:sp>
      <p:pic>
        <p:nvPicPr>
          <p:cNvPr id="6" name="Picture 5" descr="Students enjoying the green parks near the Royal Crescent">
            <a:extLst>
              <a:ext uri="{FF2B5EF4-FFF2-40B4-BE49-F238E27FC236}">
                <a16:creationId xmlns:a16="http://schemas.microsoft.com/office/drawing/2014/main" id="{8B804381-BB40-6C49-A195-BEBFC7024E2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49499" y="4458592"/>
            <a:ext cx="2569379" cy="251460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C606416-4980-E545-BDB2-4A2B3C844A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192588" y="3809089"/>
            <a:ext cx="1332000" cy="144000"/>
          </a:xfrm>
          <a:prstGeom prst="rect">
            <a:avLst/>
          </a:prstGeom>
          <a:solidFill>
            <a:srgbClr val="FABA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pic>
        <p:nvPicPr>
          <p:cNvPr id="8" name="Picture 7" descr="Students enjoying Freshers Week">
            <a:extLst>
              <a:ext uri="{FF2B5EF4-FFF2-40B4-BE49-F238E27FC236}">
                <a16:creationId xmlns:a16="http://schemas.microsoft.com/office/drawing/2014/main" id="{F4D96502-5120-E441-8B3C-1547D25029A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072037" y="1050002"/>
            <a:ext cx="2417079" cy="2188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28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D10538-A981-C9FB-F48F-07FC146202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128142-4A83-3FD6-63AB-A291FEE781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Tw Cen MT" panose="020B0602020104020603" pitchFamily="34" charset="0"/>
              </a:rPr>
              <a:t>For undecided students - things NOT to consider (too much!)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B0742D-5E7B-DD60-93C0-F8526453B3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dirty="0">
              <a:solidFill>
                <a:srgbClr val="7030A0"/>
              </a:solidFill>
              <a:latin typeface="Tw Cen MT" panose="020B0602020104020603" pitchFamily="34" charset="0"/>
            </a:endParaRPr>
          </a:p>
          <a:p>
            <a:r>
              <a:rPr lang="en-GB" dirty="0">
                <a:solidFill>
                  <a:srgbClr val="7030A0"/>
                </a:solidFill>
                <a:latin typeface="Tw Cen MT" panose="020B0602020104020603" pitchFamily="34" charset="0"/>
              </a:rPr>
              <a:t>Opinions of friends</a:t>
            </a:r>
          </a:p>
          <a:p>
            <a:r>
              <a:rPr lang="en-GB" dirty="0">
                <a:latin typeface="Tw Cen MT" panose="020B0602020104020603" pitchFamily="34" charset="0"/>
              </a:rPr>
              <a:t>Opinions – or likely destination of boyfriend/girlfriend</a:t>
            </a:r>
          </a:p>
          <a:p>
            <a:endParaRPr lang="en-GB" dirty="0">
              <a:solidFill>
                <a:srgbClr val="7030A0"/>
              </a:solidFill>
              <a:latin typeface="Tw Cen MT" panose="020B0602020104020603" pitchFamily="34" charset="0"/>
            </a:endParaRPr>
          </a:p>
          <a:p>
            <a:r>
              <a:rPr lang="en-GB" dirty="0">
                <a:latin typeface="Tw Cen MT" panose="020B0602020104020603" pitchFamily="34" charset="0"/>
              </a:rPr>
              <a:t>Opinions of family?</a:t>
            </a:r>
            <a:endParaRPr lang="en-GB" dirty="0">
              <a:solidFill>
                <a:srgbClr val="7030A0"/>
              </a:solidFill>
              <a:latin typeface="Tw Cen MT" panose="020B0602020104020603" pitchFamily="34" charset="0"/>
            </a:endParaRPr>
          </a:p>
          <a:p>
            <a:r>
              <a:rPr lang="en-GB" dirty="0">
                <a:solidFill>
                  <a:srgbClr val="7030A0"/>
                </a:solidFill>
                <a:latin typeface="Tw Cen MT" panose="020B0602020104020603" pitchFamily="34" charset="0"/>
              </a:rPr>
              <a:t>Opinions of teachers?</a:t>
            </a:r>
          </a:p>
          <a:p>
            <a:endParaRPr lang="en-GB" dirty="0">
              <a:solidFill>
                <a:srgbClr val="7030A0"/>
              </a:solidFill>
              <a:latin typeface="Tw Cen MT" panose="020B0602020104020603" pitchFamily="34" charset="0"/>
            </a:endParaRPr>
          </a:p>
          <a:p>
            <a:r>
              <a:rPr lang="en-GB" dirty="0">
                <a:latin typeface="Tw Cen MT" panose="020B0602020104020603" pitchFamily="34" charset="0"/>
              </a:rPr>
              <a:t>Instead: independent careers advice and/or lots of research!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7323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D1A34E-7ABA-C501-A183-01F760849D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Tw Cen MT" panose="020B0602020104020603" pitchFamily="34" charset="0"/>
              </a:rPr>
              <a:t>Could university still be right for undecided or uncertain students?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23A7E5-F8AA-4C79-8819-FE1476E11B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40778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en-GB" dirty="0">
                <a:solidFill>
                  <a:srgbClr val="7030A0"/>
                </a:solidFill>
                <a:latin typeface="Tw Cen MT" panose="020B0602020104020603" pitchFamily="34" charset="0"/>
              </a:rPr>
              <a:t>Joint Honours – “and” vs “with”</a:t>
            </a:r>
          </a:p>
          <a:p>
            <a:endParaRPr lang="en-GB" dirty="0">
              <a:latin typeface="Tw Cen MT" panose="020B0602020104020603" pitchFamily="34" charset="0"/>
            </a:endParaRPr>
          </a:p>
          <a:p>
            <a:r>
              <a:rPr lang="en-GB" dirty="0">
                <a:latin typeface="Tw Cen MT" panose="020B0602020104020603" pitchFamily="34" charset="0"/>
              </a:rPr>
              <a:t>Liberal Arts degrees - </a:t>
            </a:r>
            <a:r>
              <a:rPr lang="en-US" dirty="0">
                <a:latin typeface="Tw Cen MT" panose="020B0602020104020603" pitchFamily="34" charset="0"/>
              </a:rPr>
              <a:t>provide a broad-based education encompassing arts, humanities, and social sciences, offering flexibility and a multidisciplinary approach. Combine modules to reflect interests and aspirations</a:t>
            </a:r>
            <a:endParaRPr lang="en-GB" dirty="0">
              <a:latin typeface="Tw Cen MT" panose="020B0602020104020603" pitchFamily="34" charset="0"/>
            </a:endParaRPr>
          </a:p>
          <a:p>
            <a:endParaRPr lang="en-GB" dirty="0">
              <a:solidFill>
                <a:srgbClr val="7030A0"/>
              </a:solidFill>
              <a:latin typeface="Tw Cen MT" panose="020B0602020104020603" pitchFamily="34" charset="0"/>
            </a:endParaRPr>
          </a:p>
          <a:p>
            <a:r>
              <a:rPr lang="en-GB" dirty="0">
                <a:solidFill>
                  <a:srgbClr val="7030A0"/>
                </a:solidFill>
                <a:latin typeface="Tw Cen MT" panose="020B0602020104020603" pitchFamily="34" charset="0"/>
              </a:rPr>
              <a:t>Placement year – “sandwich course”</a:t>
            </a:r>
          </a:p>
          <a:p>
            <a:endParaRPr lang="en-GB" dirty="0">
              <a:latin typeface="Tw Cen MT" panose="020B0602020104020603" pitchFamily="34" charset="0"/>
            </a:endParaRPr>
          </a:p>
          <a:p>
            <a:r>
              <a:rPr lang="en-GB" dirty="0">
                <a:latin typeface="Tw Cen MT" panose="020B0602020104020603" pitchFamily="34" charset="0"/>
              </a:rPr>
              <a:t>Year abroad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728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E4426-8F22-89AF-75CC-34CF8BF1C3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Tw Cen MT" panose="020B0602020104020603" pitchFamily="34" charset="0"/>
              </a:rPr>
              <a:t>Degree Apprenticeships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7FED1A-602D-8C70-CDAA-F474D25DFF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US" b="0" i="0" dirty="0">
                <a:solidFill>
                  <a:srgbClr val="000000"/>
                </a:solidFill>
                <a:effectLst/>
                <a:latin typeface="Tw Cen MT" panose="020B0602020104020603" pitchFamily="34" charset="0"/>
              </a:rPr>
              <a:t>A degree apprenticeship enables students to gain a full undergraduate or master’s degree while they work. </a:t>
            </a:r>
          </a:p>
          <a:p>
            <a:pPr algn="ctr">
              <a:buNone/>
            </a:pPr>
            <a:endParaRPr lang="en-US" b="0" i="0" dirty="0">
              <a:solidFill>
                <a:srgbClr val="000000"/>
              </a:solidFill>
              <a:effectLst/>
              <a:latin typeface="Tw Cen MT" panose="020B0602020104020603" pitchFamily="34" charset="0"/>
            </a:endParaRPr>
          </a:p>
          <a:p>
            <a:pPr marL="0" indent="0" algn="ctr">
              <a:buNone/>
            </a:pPr>
            <a:r>
              <a:rPr lang="en-US" dirty="0">
                <a:solidFill>
                  <a:srgbClr val="7030A0"/>
                </a:solidFill>
                <a:latin typeface="Tw Cen MT" panose="020B0602020104020603" pitchFamily="34" charset="0"/>
              </a:rPr>
              <a:t>Students</a:t>
            </a:r>
            <a:r>
              <a:rPr lang="en-US" b="0" i="0" dirty="0">
                <a:solidFill>
                  <a:srgbClr val="7030A0"/>
                </a:solidFill>
                <a:effectLst/>
                <a:latin typeface="Tw Cen MT" panose="020B0602020104020603" pitchFamily="34" charset="0"/>
              </a:rPr>
              <a:t> spend most of their time working and they will also study part-time at university. </a:t>
            </a:r>
            <a:r>
              <a:rPr lang="en-US" dirty="0">
                <a:solidFill>
                  <a:srgbClr val="7030A0"/>
                </a:solidFill>
                <a:latin typeface="Tw Cen MT" panose="020B0602020104020603" pitchFamily="34" charset="0"/>
              </a:rPr>
              <a:t>F</a:t>
            </a:r>
            <a:r>
              <a:rPr lang="en-US" b="0" i="0" dirty="0">
                <a:solidFill>
                  <a:srgbClr val="7030A0"/>
                </a:solidFill>
                <a:effectLst/>
                <a:latin typeface="Tw Cen MT" panose="020B0602020104020603" pitchFamily="34" charset="0"/>
              </a:rPr>
              <a:t>or example, they might go to university one or two days per week, or in short blocks, such as a week at a time. </a:t>
            </a:r>
          </a:p>
          <a:p>
            <a:pPr marL="0" indent="0" algn="ctr">
              <a:buNone/>
            </a:pPr>
            <a:endParaRPr lang="en-US" b="0" i="0" dirty="0">
              <a:solidFill>
                <a:srgbClr val="000000"/>
              </a:solidFill>
              <a:effectLst/>
              <a:latin typeface="Tw Cen MT" panose="020B0602020104020603" pitchFamily="34" charset="0"/>
            </a:endParaRPr>
          </a:p>
          <a:p>
            <a:pPr marL="0" indent="0" algn="ctr">
              <a:buNone/>
            </a:pPr>
            <a:r>
              <a:rPr lang="en-US" b="0" i="0" dirty="0">
                <a:solidFill>
                  <a:srgbClr val="000000"/>
                </a:solidFill>
                <a:effectLst/>
                <a:latin typeface="Tw Cen MT" panose="020B0602020104020603" pitchFamily="34" charset="0"/>
              </a:rPr>
              <a:t>Overall, they spend about 20% of their time studying vs. 80% of their time working.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74173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FA3D7C-1AFA-1C39-5270-27DB83DF3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Tw Cen MT" panose="020B0602020104020603" pitchFamily="34" charset="0"/>
              </a:rPr>
              <a:t>Benefits of a Degree Apprenticeship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1EDED4-243D-E2CD-2B86-0C43B36D9C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53005"/>
            <a:ext cx="10515600" cy="4839870"/>
          </a:xfrm>
        </p:spPr>
        <p:txBody>
          <a:bodyPr>
            <a:normAutofit fontScale="92500"/>
          </a:bodyPr>
          <a:lstStyle/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  <a:tabLst>
                <a:tab pos="228600" algn="l"/>
              </a:tabLst>
            </a:pPr>
            <a:r>
              <a:rPr lang="en-US" sz="2600" dirty="0">
                <a:effectLst/>
                <a:latin typeface="Tw Cen MT" panose="020B0602020104020603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Earn a full-time salary while studying – no need for student loans.</a:t>
            </a:r>
            <a:endParaRPr lang="en-GB" sz="2600" dirty="0">
              <a:effectLst/>
              <a:latin typeface="Tw Cen MT" panose="020B0602020104020603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  <a:tabLst>
                <a:tab pos="228600" algn="l"/>
              </a:tabLst>
            </a:pPr>
            <a:r>
              <a:rPr lang="en-US" sz="2600" dirty="0">
                <a:solidFill>
                  <a:srgbClr val="7030A0"/>
                </a:solidFill>
                <a:effectLst/>
                <a:latin typeface="Tw Cen MT" panose="020B0602020104020603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Gain valuable real-world work experience in a respected </a:t>
            </a:r>
            <a:r>
              <a:rPr lang="en-US" sz="2600" dirty="0" err="1">
                <a:solidFill>
                  <a:srgbClr val="7030A0"/>
                </a:solidFill>
                <a:effectLst/>
                <a:latin typeface="Tw Cen MT" panose="020B0602020104020603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organisation</a:t>
            </a:r>
            <a:r>
              <a:rPr lang="en-US" sz="2600" dirty="0">
                <a:solidFill>
                  <a:srgbClr val="7030A0"/>
                </a:solidFill>
                <a:effectLst/>
                <a:latin typeface="Tw Cen MT" panose="020B0602020104020603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.</a:t>
            </a:r>
            <a:endParaRPr lang="en-GB" sz="2600" dirty="0">
              <a:solidFill>
                <a:srgbClr val="7030A0"/>
              </a:solidFill>
              <a:effectLst/>
              <a:latin typeface="Tw Cen MT" panose="020B0602020104020603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  <a:tabLst>
                <a:tab pos="228600" algn="l"/>
              </a:tabLst>
            </a:pPr>
            <a:r>
              <a:rPr lang="en-US" sz="2600" dirty="0">
                <a:effectLst/>
                <a:latin typeface="Tw Cen MT" panose="020B0602020104020603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Graduate with a full bachelor’s (or higher) degree – just like at university.</a:t>
            </a:r>
            <a:endParaRPr lang="en-GB" sz="2600" dirty="0">
              <a:effectLst/>
              <a:latin typeface="Tw Cen MT" panose="020B0602020104020603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  <a:tabLst>
                <a:tab pos="228600" algn="l"/>
              </a:tabLst>
            </a:pPr>
            <a:r>
              <a:rPr lang="en-US" sz="2600" dirty="0">
                <a:solidFill>
                  <a:srgbClr val="7030A0"/>
                </a:solidFill>
                <a:effectLst/>
                <a:latin typeface="Tw Cen MT" panose="020B0602020104020603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Get a head start in career with a professional network and on-the-job training.</a:t>
            </a:r>
            <a:endParaRPr lang="en-GB" sz="2600" dirty="0">
              <a:solidFill>
                <a:srgbClr val="7030A0"/>
              </a:solidFill>
              <a:effectLst/>
              <a:latin typeface="Tw Cen MT" panose="020B0602020104020603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  <a:tabLst>
                <a:tab pos="228600" algn="l"/>
              </a:tabLst>
            </a:pPr>
            <a:r>
              <a:rPr lang="en-US" sz="2600" dirty="0">
                <a:effectLst/>
                <a:latin typeface="Tw Cen MT" panose="020B0602020104020603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Develop practical, job-specific skills that employers are actively looking for.</a:t>
            </a:r>
            <a:endParaRPr lang="en-GB" sz="2600" dirty="0">
              <a:effectLst/>
              <a:latin typeface="Tw Cen MT" panose="020B0602020104020603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  <a:tabLst>
                <a:tab pos="228600" algn="l"/>
              </a:tabLst>
            </a:pPr>
            <a:r>
              <a:rPr lang="en-US" sz="2600" dirty="0">
                <a:solidFill>
                  <a:srgbClr val="7030A0"/>
                </a:solidFill>
                <a:effectLst/>
                <a:latin typeface="Tw Cen MT" panose="020B0602020104020603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Avoid student debt – tuition fees are paid by the employer and the government.</a:t>
            </a:r>
            <a:endParaRPr lang="en-GB" sz="2600" dirty="0">
              <a:solidFill>
                <a:srgbClr val="7030A0"/>
              </a:solidFill>
              <a:effectLst/>
              <a:latin typeface="Tw Cen MT" panose="020B0602020104020603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  <a:tabLst>
                <a:tab pos="228600" algn="l"/>
              </a:tabLst>
            </a:pPr>
            <a:r>
              <a:rPr lang="en-US" sz="2600" dirty="0">
                <a:effectLst/>
                <a:latin typeface="Tw Cen MT" panose="020B0602020104020603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Apply learning directly in a real job, making studies more engaging and relevant.</a:t>
            </a:r>
            <a:endParaRPr lang="en-GB" sz="2600" dirty="0">
              <a:effectLst/>
              <a:latin typeface="Tw Cen MT" panose="020B0602020104020603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  <a:tabLst>
                <a:tab pos="228600" algn="l"/>
              </a:tabLst>
            </a:pPr>
            <a:r>
              <a:rPr lang="en-US" sz="2600" dirty="0">
                <a:solidFill>
                  <a:srgbClr val="7030A0"/>
                </a:solidFill>
                <a:effectLst/>
                <a:latin typeface="Tw Cen MT" panose="020B0602020104020603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Stand out to future employers by showing commitment and strong work ethic.</a:t>
            </a:r>
            <a:endParaRPr lang="en-GB" sz="2600" dirty="0">
              <a:solidFill>
                <a:srgbClr val="7030A0"/>
              </a:solidFill>
              <a:effectLst/>
              <a:latin typeface="Tw Cen MT" panose="020B0602020104020603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0097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AA50E1-1D4B-5AC1-07D3-8896DF0450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Tw Cen MT" panose="020B0602020104020603" pitchFamily="34" charset="0"/>
              </a:rPr>
              <a:t>How to get a degree apprenticeship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EAC5B2-739C-24D7-CA2D-D24F464E0C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9320" y="1690688"/>
            <a:ext cx="10515600" cy="4879975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solidFill>
                  <a:srgbClr val="7030A0"/>
                </a:solidFill>
                <a:latin typeface="Tw Cen MT" panose="020B0602020104020603" pitchFamily="34" charset="0"/>
              </a:rPr>
              <a:t>Research in Summer Year 12 and Autumn Year 13</a:t>
            </a:r>
          </a:p>
          <a:p>
            <a:r>
              <a:rPr lang="en-GB" b="1" dirty="0">
                <a:latin typeface="Tw Cen MT" panose="020B0602020104020603" pitchFamily="34" charset="0"/>
              </a:rPr>
              <a:t>Apply online </a:t>
            </a:r>
            <a:r>
              <a:rPr lang="en-GB" dirty="0">
                <a:latin typeface="Tw Cen MT" panose="020B0602020104020603" pitchFamily="34" charset="0"/>
              </a:rPr>
              <a:t>– often includes a covering letter, CV or personal statement</a:t>
            </a:r>
          </a:p>
          <a:p>
            <a:r>
              <a:rPr lang="en-GB" dirty="0">
                <a:solidFill>
                  <a:srgbClr val="7030A0"/>
                </a:solidFill>
                <a:latin typeface="Tw Cen MT" panose="020B0602020104020603" pitchFamily="34" charset="0"/>
              </a:rPr>
              <a:t>Many larger employers will also require you to do online </a:t>
            </a:r>
            <a:r>
              <a:rPr lang="en-GB" b="1" dirty="0">
                <a:solidFill>
                  <a:srgbClr val="7030A0"/>
                </a:solidFill>
                <a:latin typeface="Tw Cen MT" panose="020B0602020104020603" pitchFamily="34" charset="0"/>
              </a:rPr>
              <a:t>aptitude or psychometric tests</a:t>
            </a:r>
            <a:r>
              <a:rPr lang="en-GB" dirty="0">
                <a:solidFill>
                  <a:srgbClr val="7030A0"/>
                </a:solidFill>
                <a:latin typeface="Tw Cen MT" panose="020B0602020104020603" pitchFamily="34" charset="0"/>
              </a:rPr>
              <a:t>, these may include: </a:t>
            </a:r>
            <a:r>
              <a:rPr lang="en-US" dirty="0">
                <a:solidFill>
                  <a:srgbClr val="7030A0"/>
                </a:solidFill>
                <a:latin typeface="Tw Cen MT" panose="020B0602020104020603" pitchFamily="34" charset="0"/>
              </a:rPr>
              <a:t>numerical reasoning, verbal reasoning, situational judgement tests (SJTs) o personality questionnaires</a:t>
            </a:r>
          </a:p>
          <a:p>
            <a:r>
              <a:rPr lang="en-US" dirty="0">
                <a:latin typeface="Tw Cen MT" panose="020B0602020104020603" pitchFamily="34" charset="0"/>
              </a:rPr>
              <a:t>Often there is also a </a:t>
            </a:r>
            <a:r>
              <a:rPr lang="en-US" b="1" dirty="0">
                <a:latin typeface="Tw Cen MT" panose="020B0602020104020603" pitchFamily="34" charset="0"/>
              </a:rPr>
              <a:t>video interview</a:t>
            </a:r>
            <a:r>
              <a:rPr lang="en-US" dirty="0">
                <a:latin typeface="Tw Cen MT" panose="020B0602020104020603" pitchFamily="34" charset="0"/>
              </a:rPr>
              <a:t>, this may be live or they may send you questions and ask you to submit a pre recorded response within a short timeframe. Common questions: "Why this apprenticeship?“, "Why this company?“ "Tell us about a time you showed teamwork/leadership/problem solving.”</a:t>
            </a:r>
          </a:p>
          <a:p>
            <a:r>
              <a:rPr lang="en-US" dirty="0">
                <a:solidFill>
                  <a:srgbClr val="7030A0"/>
                </a:solidFill>
                <a:latin typeface="Tw Cen MT" panose="020B0602020104020603" pitchFamily="34" charset="0"/>
              </a:rPr>
              <a:t>The next could be an invite to an </a:t>
            </a:r>
            <a:r>
              <a:rPr lang="en-US" b="1" dirty="0">
                <a:solidFill>
                  <a:srgbClr val="7030A0"/>
                </a:solidFill>
                <a:latin typeface="Tw Cen MT" panose="020B0602020104020603" pitchFamily="34" charset="0"/>
              </a:rPr>
              <a:t>assessment </a:t>
            </a:r>
            <a:r>
              <a:rPr lang="en-US" b="1" dirty="0" err="1">
                <a:solidFill>
                  <a:srgbClr val="7030A0"/>
                </a:solidFill>
                <a:latin typeface="Tw Cen MT" panose="020B0602020104020603" pitchFamily="34" charset="0"/>
              </a:rPr>
              <a:t>centre</a:t>
            </a:r>
            <a:r>
              <a:rPr lang="en-US" b="1" dirty="0">
                <a:solidFill>
                  <a:srgbClr val="7030A0"/>
                </a:solidFill>
                <a:latin typeface="Tw Cen MT" panose="020B0602020104020603" pitchFamily="34" charset="0"/>
              </a:rPr>
              <a:t> </a:t>
            </a:r>
            <a:r>
              <a:rPr lang="en-US" dirty="0">
                <a:solidFill>
                  <a:srgbClr val="7030A0"/>
                </a:solidFill>
                <a:latin typeface="Tw Cen MT" panose="020B0602020104020603" pitchFamily="34" charset="0"/>
              </a:rPr>
              <a:t>– online or in person. This stage typically includes: Group tasks, Case studies, and Presentations</a:t>
            </a:r>
          </a:p>
          <a:p>
            <a:r>
              <a:rPr lang="en-US" dirty="0">
                <a:latin typeface="Tw Cen MT" panose="020B0602020104020603" pitchFamily="34" charset="0"/>
              </a:rPr>
              <a:t>If not part of the assessment </a:t>
            </a:r>
            <a:r>
              <a:rPr lang="en-US" dirty="0" err="1">
                <a:latin typeface="Tw Cen MT" panose="020B0602020104020603" pitchFamily="34" charset="0"/>
              </a:rPr>
              <a:t>centre</a:t>
            </a:r>
            <a:r>
              <a:rPr lang="en-US" dirty="0">
                <a:latin typeface="Tw Cen MT" panose="020B0602020104020603" pitchFamily="34" charset="0"/>
              </a:rPr>
              <a:t>, then a</a:t>
            </a:r>
            <a:r>
              <a:rPr lang="en-US" b="1" dirty="0">
                <a:latin typeface="Tw Cen MT" panose="020B0602020104020603" pitchFamily="34" charset="0"/>
              </a:rPr>
              <a:t> formal interview </a:t>
            </a:r>
            <a:r>
              <a:rPr lang="en-US" dirty="0">
                <a:latin typeface="Tw Cen MT" panose="020B0602020104020603" pitchFamily="34" charset="0"/>
              </a:rPr>
              <a:t>will often form the last piece of the application process</a:t>
            </a:r>
          </a:p>
          <a:p>
            <a:endParaRPr lang="en-US" dirty="0">
              <a:latin typeface="Tw Cen MT" panose="020B0602020104020603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8723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E0F0F0-C7A6-6BF9-D87C-0CEEE3B23D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Tw Cen MT" panose="020B0602020104020603" pitchFamily="34" charset="0"/>
              </a:rPr>
              <a:t>Researching Degree Apprenticeships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B68F3-3C73-AF45-2BE0-111D68F526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>
                <a:latin typeface="Tw Cen MT" panose="020B0602020104020603" pitchFamily="34" charset="0"/>
              </a:rPr>
              <a:t>1. UCAS – The apprenticeships hub</a:t>
            </a:r>
          </a:p>
          <a:p>
            <a:pPr>
              <a:buNone/>
            </a:pPr>
            <a:endParaRPr lang="en-US" dirty="0">
              <a:latin typeface="Tw Cen MT" panose="020B0602020104020603" pitchFamily="34" charset="0"/>
            </a:endParaRPr>
          </a:p>
          <a:p>
            <a:pPr>
              <a:buNone/>
            </a:pPr>
            <a:r>
              <a:rPr lang="en-US" dirty="0">
                <a:latin typeface="Tw Cen MT" panose="020B0602020104020603" pitchFamily="34" charset="0"/>
              </a:rPr>
              <a:t>2. </a:t>
            </a:r>
            <a:r>
              <a:rPr lang="en-US" dirty="0">
                <a:solidFill>
                  <a:srgbClr val="7030A0"/>
                </a:solidFill>
                <a:latin typeface="Tw Cen MT" panose="020B0602020104020603" pitchFamily="34" charset="0"/>
              </a:rPr>
              <a:t>GOV.UK – Find an Apprenticeship</a:t>
            </a:r>
          </a:p>
          <a:p>
            <a:pPr>
              <a:buNone/>
            </a:pPr>
            <a:endParaRPr lang="en-US" dirty="0">
              <a:latin typeface="Tw Cen MT" panose="020B0602020104020603" pitchFamily="34" charset="0"/>
            </a:endParaRPr>
          </a:p>
          <a:p>
            <a:pPr>
              <a:buNone/>
            </a:pPr>
            <a:r>
              <a:rPr lang="en-US" dirty="0">
                <a:latin typeface="Tw Cen MT" panose="020B0602020104020603" pitchFamily="34" charset="0"/>
              </a:rPr>
              <a:t>3. </a:t>
            </a:r>
            <a:r>
              <a:rPr lang="en-US" dirty="0" err="1">
                <a:latin typeface="Tw Cen MT" panose="020B0602020104020603" pitchFamily="34" charset="0"/>
              </a:rPr>
              <a:t>Unifrog</a:t>
            </a:r>
            <a:r>
              <a:rPr lang="en-US">
                <a:latin typeface="Tw Cen MT" panose="020B0602020104020603" pitchFamily="34" charset="0"/>
              </a:rPr>
              <a:t> – </a:t>
            </a:r>
            <a:r>
              <a:rPr lang="en-US" dirty="0">
                <a:latin typeface="Tw Cen MT" panose="020B0602020104020603" pitchFamily="34" charset="0"/>
              </a:rPr>
              <a:t>degree apprenticeship search tool</a:t>
            </a:r>
          </a:p>
          <a:p>
            <a:pPr>
              <a:buNone/>
            </a:pPr>
            <a:r>
              <a:rPr lang="en-US" dirty="0">
                <a:latin typeface="Tw Cen MT" panose="020B0602020104020603" pitchFamily="34" charset="0"/>
              </a:rPr>
              <a:t> </a:t>
            </a:r>
          </a:p>
          <a:p>
            <a:pPr>
              <a:buNone/>
            </a:pPr>
            <a:r>
              <a:rPr lang="en-US" dirty="0">
                <a:latin typeface="Tw Cen MT" panose="020B0602020104020603" pitchFamily="34" charset="0"/>
              </a:rPr>
              <a:t>4. www.amazingapprenticeships.com</a:t>
            </a:r>
          </a:p>
          <a:p>
            <a:pPr>
              <a:buNone/>
            </a:pPr>
            <a:endParaRPr lang="en-US" dirty="0">
              <a:latin typeface="Tw Cen MT" panose="020B0602020104020603" pitchFamily="34" charset="0"/>
            </a:endParaRPr>
          </a:p>
          <a:p>
            <a:pPr>
              <a:buNone/>
            </a:pPr>
            <a:r>
              <a:rPr lang="en-US" b="1" dirty="0"/>
              <a:t>Plus: employer pages!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656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Engineering">
  <a:themeElements>
    <a:clrScheme name="Custom 17">
      <a:dk1>
        <a:srgbClr val="000000"/>
      </a:dk1>
      <a:lt1>
        <a:srgbClr val="FFFFFF"/>
      </a:lt1>
      <a:dk2>
        <a:srgbClr val="1B4974"/>
      </a:dk2>
      <a:lt2>
        <a:srgbClr val="E5E8E8"/>
      </a:lt2>
      <a:accent1>
        <a:srgbClr val="38965D"/>
      </a:accent1>
      <a:accent2>
        <a:srgbClr val="FBBB20"/>
      </a:accent2>
      <a:accent3>
        <a:srgbClr val="32B7BB"/>
      </a:accent3>
      <a:accent4>
        <a:srgbClr val="E94F38"/>
      </a:accent4>
      <a:accent5>
        <a:srgbClr val="0093DA"/>
      </a:accent5>
      <a:accent6>
        <a:srgbClr val="F3A9BE"/>
      </a:accent6>
      <a:hlink>
        <a:srgbClr val="0563C1"/>
      </a:hlink>
      <a:folHlink>
        <a:srgbClr val="934E71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7" id="{924FAB94-46B7-084D-B3FD-41877286C9A7}" vid="{016ECFDE-EE76-FF4A-89B1-A39F322CFF7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3DEA6C73F771C42AD1FBFBCC8C787AE" ma:contentTypeVersion="19" ma:contentTypeDescription="Create a new document." ma:contentTypeScope="" ma:versionID="dc8d40d7452ddaa34de14684b711ee72">
  <xsd:schema xmlns:xsd="http://www.w3.org/2001/XMLSchema" xmlns:xs="http://www.w3.org/2001/XMLSchema" xmlns:p="http://schemas.microsoft.com/office/2006/metadata/properties" xmlns:ns2="06fc3291-6b83-4584-935d-22cb531a67f4" xmlns:ns3="7958d642-72df-4e7d-9cfb-0874d192dcf4" targetNamespace="http://schemas.microsoft.com/office/2006/metadata/properties" ma:root="true" ma:fieldsID="6794dbedbc9bd513e50578cb60c1b8eb" ns2:_="" ns3:_="">
    <xsd:import namespace="06fc3291-6b83-4584-935d-22cb531a67f4"/>
    <xsd:import namespace="7958d642-72df-4e7d-9cfb-0874d192dcf4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SearchProperties" minOccurs="0"/>
                <xsd:element ref="ns3:MediaServiceObjectDetectorVersion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6fc3291-6b83-4584-935d-22cb531a67f4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115c398e-7765-4833-87d8-72fe0ccb2a54}" ma:internalName="TaxCatchAll" ma:showField="CatchAllData" ma:web="06fc3291-6b83-4584-935d-22cb531a67f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58d642-72df-4e7d-9cfb-0874d192dcf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f5e744f-d80d-4dac-9309-41bc04135d5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958d642-72df-4e7d-9cfb-0874d192dcf4">
      <Terms xmlns="http://schemas.microsoft.com/office/infopath/2007/PartnerControls"/>
    </lcf76f155ced4ddcb4097134ff3c332f>
    <TaxCatchAll xmlns="06fc3291-6b83-4584-935d-22cb531a67f4" xsi:nil="true"/>
  </documentManagement>
</p:properties>
</file>

<file path=customXml/itemProps1.xml><?xml version="1.0" encoding="utf-8"?>
<ds:datastoreItem xmlns:ds="http://schemas.openxmlformats.org/officeDocument/2006/customXml" ds:itemID="{A5FA4448-03D1-4DE0-ADA2-BCC050018205}"/>
</file>

<file path=customXml/itemProps2.xml><?xml version="1.0" encoding="utf-8"?>
<ds:datastoreItem xmlns:ds="http://schemas.openxmlformats.org/officeDocument/2006/customXml" ds:itemID="{AFE2123F-013C-4AFE-9E0C-9B0A41216C20}"/>
</file>

<file path=customXml/itemProps3.xml><?xml version="1.0" encoding="utf-8"?>
<ds:datastoreItem xmlns:ds="http://schemas.openxmlformats.org/officeDocument/2006/customXml" ds:itemID="{C1E215E9-36CF-4973-BCBA-BAC913A7CE1B}"/>
</file>

<file path=docProps/app.xml><?xml version="1.0" encoding="utf-8"?>
<Properties xmlns="http://schemas.openxmlformats.org/officeDocument/2006/extended-properties" xmlns:vt="http://schemas.openxmlformats.org/officeDocument/2006/docPropsVTypes">
  <TotalTime>2327</TotalTime>
  <Words>970</Words>
  <Application>Microsoft Office PowerPoint</Application>
  <PresentationFormat>Widescreen</PresentationFormat>
  <Paragraphs>102</Paragraphs>
  <Slides>14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Aptos</vt:lpstr>
      <vt:lpstr>Aptos Display</vt:lpstr>
      <vt:lpstr>Arial</vt:lpstr>
      <vt:lpstr>Calibri</vt:lpstr>
      <vt:lpstr>Symbol</vt:lpstr>
      <vt:lpstr>Tw Cen MT</vt:lpstr>
      <vt:lpstr>Office Theme</vt:lpstr>
      <vt:lpstr>Engineering</vt:lpstr>
      <vt:lpstr>Welcome to the TGGS UCAS and Future Pathways Parent Information Evening </vt:lpstr>
      <vt:lpstr>Objectives and Overview of this evening</vt:lpstr>
      <vt:lpstr>PowerPoint Presentation</vt:lpstr>
      <vt:lpstr>Year 13 Exit Survey - UCAS and Careers Provision: How satisfied were you with the careers provision and UCAS support? 1-5, 5 being excellent </vt:lpstr>
      <vt:lpstr>TGGS Support</vt:lpstr>
      <vt:lpstr>Applying to University</vt:lpstr>
      <vt:lpstr>Choosing a Course and Finding out more</vt:lpstr>
      <vt:lpstr>Why go to University      Sam Wenman Widening Participation  Outreach Manager</vt:lpstr>
      <vt:lpstr>For undecided students - things NOT to consider (too much!)</vt:lpstr>
      <vt:lpstr>Could university still be right for undecided or uncertain students?</vt:lpstr>
      <vt:lpstr>Degree Apprenticeships</vt:lpstr>
      <vt:lpstr>Benefits of a Degree Apprenticeship</vt:lpstr>
      <vt:lpstr>How to get a degree apprenticeship</vt:lpstr>
      <vt:lpstr>Researching Degree Apprenticeships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Ellie Gale</dc:creator>
  <cp:lastModifiedBy>Ellie Gale</cp:lastModifiedBy>
  <cp:revision>1</cp:revision>
  <dcterms:created xsi:type="dcterms:W3CDTF">2025-06-09T21:05:36Z</dcterms:created>
  <dcterms:modified xsi:type="dcterms:W3CDTF">2026-06-17T12:33:34Z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0x01010013DEA6C73F771C42AD1FBFBCC8C787AE</vt:lpwstr>
  </property>
</Properties>
</file>